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1" r:id="rId3"/>
    <p:sldId id="416" r:id="rId4"/>
    <p:sldId id="266" r:id="rId5"/>
    <p:sldId id="429" r:id="rId6"/>
    <p:sldId id="401" r:id="rId7"/>
    <p:sldId id="408" r:id="rId8"/>
    <p:sldId id="414" r:id="rId9"/>
    <p:sldId id="281" r:id="rId10"/>
    <p:sldId id="430" r:id="rId11"/>
    <p:sldId id="282" r:id="rId12"/>
    <p:sldId id="292" r:id="rId13"/>
    <p:sldId id="279" r:id="rId14"/>
    <p:sldId id="427" r:id="rId15"/>
    <p:sldId id="428" r:id="rId16"/>
    <p:sldId id="433" r:id="rId17"/>
    <p:sldId id="434" r:id="rId18"/>
    <p:sldId id="435" r:id="rId19"/>
    <p:sldId id="287" r:id="rId20"/>
    <p:sldId id="431" r:id="rId21"/>
    <p:sldId id="432" r:id="rId22"/>
    <p:sldId id="277" r:id="rId2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>
        <p:scale>
          <a:sx n="65" d="100"/>
          <a:sy n="65" d="100"/>
        </p:scale>
        <p:origin x="760" y="-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9E564-AD44-459C-9AAF-E9C4ED09E3F2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9E868-ABCC-4294-8113-3F3473DD31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769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150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381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327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D0EDF81-139F-488C-872B-4720FBA6BF9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526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D0EDF81-139F-488C-872B-4720FBA6BF98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9238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20A0A-8A1F-4999-B84F-69DB7FEFE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0899933-FC2E-4468-B9FD-F01BFD6FF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2F77D5-481A-4887-AB01-99598FCDC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F1A9D8-EC11-4FC4-B94A-2737046C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DC71E8-908C-4E70-86B2-559DF1C8F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00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FD4B0-890B-49A5-BDD0-901D5561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C22932C-544D-40F6-8002-BB21A5E23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0C45F7-E2B5-492C-8222-4C0765D1E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D31B4B-E032-4473-BDA5-1DDACC9B5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DB9874-D9A0-49EB-B17A-E6C6AF6C8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81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04EFA04-7C9F-4AEB-8413-E085DE51A5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35E4464-084E-4BDE-B0F2-930BC8C15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244FC4-55E9-4CC6-AB13-6C3D55B0C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2CC9DF-798F-458A-8601-C23C52533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355403-A813-4E3F-B536-8F46F83BD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076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C64F11EE-129E-4848-B727-5C75FAE6D3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10842" y="1"/>
            <a:ext cx="6481158" cy="4216186"/>
          </a:xfrm>
          <a:custGeom>
            <a:avLst/>
            <a:gdLst>
              <a:gd name="connsiteX0" fmla="*/ 159680 w 6481158"/>
              <a:gd name="connsiteY0" fmla="*/ 0 h 4216186"/>
              <a:gd name="connsiteX1" fmla="*/ 6481158 w 6481158"/>
              <a:gd name="connsiteY1" fmla="*/ 0 h 4216186"/>
              <a:gd name="connsiteX2" fmla="*/ 6481158 w 6481158"/>
              <a:gd name="connsiteY2" fmla="*/ 4216186 h 4216186"/>
              <a:gd name="connsiteX3" fmla="*/ 629981 w 6481158"/>
              <a:gd name="connsiteY3" fmla="*/ 4216186 h 4216186"/>
              <a:gd name="connsiteX4" fmla="*/ 640174 w 6481158"/>
              <a:gd name="connsiteY4" fmla="*/ 4153970 h 4216186"/>
              <a:gd name="connsiteX5" fmla="*/ 663954 w 6481158"/>
              <a:gd name="connsiteY5" fmla="*/ 4042035 h 4216186"/>
              <a:gd name="connsiteX6" fmla="*/ 674575 w 6481158"/>
              <a:gd name="connsiteY6" fmla="*/ 4017890 h 4216186"/>
              <a:gd name="connsiteX7" fmla="*/ 542646 w 6481158"/>
              <a:gd name="connsiteY7" fmla="*/ 3860429 h 4216186"/>
              <a:gd name="connsiteX8" fmla="*/ 664457 w 6481158"/>
              <a:gd name="connsiteY8" fmla="*/ 3800021 h 4216186"/>
              <a:gd name="connsiteX9" fmla="*/ 662932 w 6481158"/>
              <a:gd name="connsiteY9" fmla="*/ 3771718 h 4216186"/>
              <a:gd name="connsiteX10" fmla="*/ 659568 w 6481158"/>
              <a:gd name="connsiteY10" fmla="*/ 3757935 h 4216186"/>
              <a:gd name="connsiteX11" fmla="*/ 653777 w 6481158"/>
              <a:gd name="connsiteY11" fmla="*/ 3747325 h 4216186"/>
              <a:gd name="connsiteX12" fmla="*/ 610074 w 6481158"/>
              <a:gd name="connsiteY12" fmla="*/ 3705028 h 4216186"/>
              <a:gd name="connsiteX13" fmla="*/ 655821 w 6481158"/>
              <a:gd name="connsiteY13" fmla="*/ 3445525 h 4216186"/>
              <a:gd name="connsiteX14" fmla="*/ 683811 w 6481158"/>
              <a:gd name="connsiteY14" fmla="*/ 3405686 h 4216186"/>
              <a:gd name="connsiteX15" fmla="*/ 687152 w 6481158"/>
              <a:gd name="connsiteY15" fmla="*/ 3393684 h 4216186"/>
              <a:gd name="connsiteX16" fmla="*/ 681564 w 6481158"/>
              <a:gd name="connsiteY16" fmla="*/ 3363918 h 4216186"/>
              <a:gd name="connsiteX17" fmla="*/ 658589 w 6481158"/>
              <a:gd name="connsiteY17" fmla="*/ 3279721 h 4216186"/>
              <a:gd name="connsiteX18" fmla="*/ 655534 w 6481158"/>
              <a:gd name="connsiteY18" fmla="*/ 3274732 h 4216186"/>
              <a:gd name="connsiteX19" fmla="*/ 633009 w 6481158"/>
              <a:gd name="connsiteY19" fmla="*/ 3204655 h 4216186"/>
              <a:gd name="connsiteX20" fmla="*/ 633086 w 6481158"/>
              <a:gd name="connsiteY20" fmla="*/ 3198166 h 4216186"/>
              <a:gd name="connsiteX21" fmla="*/ 627259 w 6481158"/>
              <a:gd name="connsiteY21" fmla="*/ 3181568 h 4216186"/>
              <a:gd name="connsiteX22" fmla="*/ 504281 w 6481158"/>
              <a:gd name="connsiteY22" fmla="*/ 3024678 h 4216186"/>
              <a:gd name="connsiteX23" fmla="*/ 381209 w 6481158"/>
              <a:gd name="connsiteY23" fmla="*/ 2810127 h 4216186"/>
              <a:gd name="connsiteX24" fmla="*/ 360893 w 6481158"/>
              <a:gd name="connsiteY24" fmla="*/ 2596949 h 4216186"/>
              <a:gd name="connsiteX25" fmla="*/ 130872 w 6481158"/>
              <a:gd name="connsiteY25" fmla="*/ 2524080 h 4216186"/>
              <a:gd name="connsiteX26" fmla="*/ 328878 w 6481158"/>
              <a:gd name="connsiteY26" fmla="*/ 2014028 h 4216186"/>
              <a:gd name="connsiteX27" fmla="*/ 347033 w 6481158"/>
              <a:gd name="connsiteY27" fmla="*/ 1914129 h 4216186"/>
              <a:gd name="connsiteX28" fmla="*/ 208894 w 6481158"/>
              <a:gd name="connsiteY28" fmla="*/ 1606217 h 4216186"/>
              <a:gd name="connsiteX29" fmla="*/ 186488 w 6481158"/>
              <a:gd name="connsiteY29" fmla="*/ 1556554 h 4216186"/>
              <a:gd name="connsiteX30" fmla="*/ 135933 w 6481158"/>
              <a:gd name="connsiteY30" fmla="*/ 1459414 h 4216186"/>
              <a:gd name="connsiteX31" fmla="*/ 0 w 6481158"/>
              <a:gd name="connsiteY31" fmla="*/ 1466109 h 4216186"/>
              <a:gd name="connsiteX32" fmla="*/ 67782 w 6481158"/>
              <a:gd name="connsiteY32" fmla="*/ 1372761 h 4216186"/>
              <a:gd name="connsiteX33" fmla="*/ 195632 w 6481158"/>
              <a:gd name="connsiteY33" fmla="*/ 1080052 h 4216186"/>
              <a:gd name="connsiteX34" fmla="*/ 97391 w 6481158"/>
              <a:gd name="connsiteY34" fmla="*/ 854014 h 4216186"/>
              <a:gd name="connsiteX35" fmla="*/ 69223 w 6481158"/>
              <a:gd name="connsiteY35" fmla="*/ 821285 h 4216186"/>
              <a:gd name="connsiteX36" fmla="*/ 103649 w 6481158"/>
              <a:gd name="connsiteY36" fmla="*/ 760897 h 4216186"/>
              <a:gd name="connsiteX37" fmla="*/ 171912 w 6481158"/>
              <a:gd name="connsiteY37" fmla="*/ 560313 h 4216186"/>
              <a:gd name="connsiteX38" fmla="*/ 206354 w 6481158"/>
              <a:gd name="connsiteY38" fmla="*/ 423850 h 4216186"/>
              <a:gd name="connsiteX39" fmla="*/ 250397 w 6481158"/>
              <a:gd name="connsiteY39" fmla="*/ 361124 h 4216186"/>
              <a:gd name="connsiteX40" fmla="*/ 259101 w 6481158"/>
              <a:gd name="connsiteY40" fmla="*/ 314763 h 4216186"/>
              <a:gd name="connsiteX41" fmla="*/ 229198 w 6481158"/>
              <a:gd name="connsiteY41" fmla="*/ 104693 h 4216186"/>
              <a:gd name="connsiteX42" fmla="*/ 214459 w 6481158"/>
              <a:gd name="connsiteY42" fmla="*/ 52392 h 4216186"/>
              <a:gd name="connsiteX43" fmla="*/ 174580 w 6481158"/>
              <a:gd name="connsiteY43" fmla="*/ 23688 h 421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481158" h="4216186">
                <a:moveTo>
                  <a:pt x="159680" y="0"/>
                </a:moveTo>
                <a:lnTo>
                  <a:pt x="6481158" y="0"/>
                </a:lnTo>
                <a:lnTo>
                  <a:pt x="6481158" y="4216186"/>
                </a:lnTo>
                <a:lnTo>
                  <a:pt x="629981" y="4216186"/>
                </a:lnTo>
                <a:lnTo>
                  <a:pt x="640174" y="4153970"/>
                </a:lnTo>
                <a:cubicBezTo>
                  <a:pt x="646054" y="4115040"/>
                  <a:pt x="652738" y="4076730"/>
                  <a:pt x="663954" y="4042035"/>
                </a:cubicBezTo>
                <a:lnTo>
                  <a:pt x="674575" y="4017890"/>
                </a:lnTo>
                <a:lnTo>
                  <a:pt x="542646" y="3860429"/>
                </a:lnTo>
                <a:cubicBezTo>
                  <a:pt x="583801" y="3777846"/>
                  <a:pt x="628876" y="3834526"/>
                  <a:pt x="664457" y="3800021"/>
                </a:cubicBezTo>
                <a:cubicBezTo>
                  <a:pt x="663366" y="3791627"/>
                  <a:pt x="663436" y="3781009"/>
                  <a:pt x="662932" y="3771718"/>
                </a:cubicBezTo>
                <a:lnTo>
                  <a:pt x="659568" y="3757935"/>
                </a:lnTo>
                <a:lnTo>
                  <a:pt x="653777" y="3747325"/>
                </a:lnTo>
                <a:lnTo>
                  <a:pt x="610074" y="3705028"/>
                </a:lnTo>
                <a:cubicBezTo>
                  <a:pt x="514097" y="3608961"/>
                  <a:pt x="528640" y="3588143"/>
                  <a:pt x="655821" y="3445525"/>
                </a:cubicBezTo>
                <a:cubicBezTo>
                  <a:pt x="668503" y="3431228"/>
                  <a:pt x="677664" y="3418102"/>
                  <a:pt x="683811" y="3405686"/>
                </a:cubicBezTo>
                <a:lnTo>
                  <a:pt x="687152" y="3393684"/>
                </a:lnTo>
                <a:lnTo>
                  <a:pt x="681564" y="3363918"/>
                </a:lnTo>
                <a:lnTo>
                  <a:pt x="658589" y="3279721"/>
                </a:lnTo>
                <a:lnTo>
                  <a:pt x="655534" y="3274732"/>
                </a:lnTo>
                <a:cubicBezTo>
                  <a:pt x="645154" y="3256804"/>
                  <a:pt x="636025" y="3236251"/>
                  <a:pt x="633009" y="3204655"/>
                </a:cubicBezTo>
                <a:lnTo>
                  <a:pt x="633086" y="3198166"/>
                </a:lnTo>
                <a:lnTo>
                  <a:pt x="627259" y="3181568"/>
                </a:lnTo>
                <a:cubicBezTo>
                  <a:pt x="591590" y="3088781"/>
                  <a:pt x="548194" y="3020054"/>
                  <a:pt x="504281" y="3024678"/>
                </a:cubicBezTo>
                <a:cubicBezTo>
                  <a:pt x="548490" y="2798901"/>
                  <a:pt x="548490" y="2798901"/>
                  <a:pt x="381209" y="2810127"/>
                </a:cubicBezTo>
                <a:cubicBezTo>
                  <a:pt x="440862" y="2658988"/>
                  <a:pt x="439766" y="2624324"/>
                  <a:pt x="360893" y="2596949"/>
                </a:cubicBezTo>
                <a:cubicBezTo>
                  <a:pt x="284957" y="2570407"/>
                  <a:pt x="201795" y="2575904"/>
                  <a:pt x="130872" y="2524080"/>
                </a:cubicBezTo>
                <a:cubicBezTo>
                  <a:pt x="188851" y="2335317"/>
                  <a:pt x="200302" y="2130710"/>
                  <a:pt x="328878" y="2014028"/>
                </a:cubicBezTo>
                <a:cubicBezTo>
                  <a:pt x="349137" y="1995898"/>
                  <a:pt x="361422" y="1940125"/>
                  <a:pt x="347033" y="1914129"/>
                </a:cubicBezTo>
                <a:cubicBezTo>
                  <a:pt x="295996" y="1817105"/>
                  <a:pt x="357685" y="1592503"/>
                  <a:pt x="208894" y="1606217"/>
                </a:cubicBezTo>
                <a:cubicBezTo>
                  <a:pt x="190525" y="1607581"/>
                  <a:pt x="173015" y="1590108"/>
                  <a:pt x="186488" y="1556554"/>
                </a:cubicBezTo>
                <a:cubicBezTo>
                  <a:pt x="232768" y="1442049"/>
                  <a:pt x="172886" y="1463610"/>
                  <a:pt x="135933" y="1459414"/>
                </a:cubicBezTo>
                <a:cubicBezTo>
                  <a:pt x="91212" y="1454776"/>
                  <a:pt x="42622" y="1511622"/>
                  <a:pt x="0" y="1466109"/>
                </a:cubicBezTo>
                <a:cubicBezTo>
                  <a:pt x="7764" y="1405223"/>
                  <a:pt x="43366" y="1397333"/>
                  <a:pt x="67782" y="1372761"/>
                </a:cubicBezTo>
                <a:cubicBezTo>
                  <a:pt x="139132" y="1300280"/>
                  <a:pt x="196704" y="1221065"/>
                  <a:pt x="195632" y="1080052"/>
                </a:cubicBezTo>
                <a:cubicBezTo>
                  <a:pt x="194930" y="966113"/>
                  <a:pt x="199455" y="864105"/>
                  <a:pt x="97391" y="854014"/>
                </a:cubicBezTo>
                <a:cubicBezTo>
                  <a:pt x="81355" y="852486"/>
                  <a:pt x="72717" y="839840"/>
                  <a:pt x="69223" y="821285"/>
                </a:cubicBezTo>
                <a:cubicBezTo>
                  <a:pt x="80177" y="799992"/>
                  <a:pt x="90624" y="778040"/>
                  <a:pt x="103649" y="760897"/>
                </a:cubicBezTo>
                <a:cubicBezTo>
                  <a:pt x="147404" y="704450"/>
                  <a:pt x="160670" y="633687"/>
                  <a:pt x="171912" y="560313"/>
                </a:cubicBezTo>
                <a:cubicBezTo>
                  <a:pt x="179151" y="513531"/>
                  <a:pt x="187860" y="467166"/>
                  <a:pt x="206354" y="423850"/>
                </a:cubicBezTo>
                <a:cubicBezTo>
                  <a:pt x="217619" y="397046"/>
                  <a:pt x="231961" y="375704"/>
                  <a:pt x="250397" y="361124"/>
                </a:cubicBezTo>
                <a:cubicBezTo>
                  <a:pt x="266451" y="347903"/>
                  <a:pt x="270868" y="334407"/>
                  <a:pt x="259101" y="314763"/>
                </a:cubicBezTo>
                <a:cubicBezTo>
                  <a:pt x="225826" y="258432"/>
                  <a:pt x="211109" y="191375"/>
                  <a:pt x="229198" y="104693"/>
                </a:cubicBezTo>
                <a:cubicBezTo>
                  <a:pt x="234668" y="78523"/>
                  <a:pt x="229657" y="58007"/>
                  <a:pt x="214459" y="52392"/>
                </a:cubicBezTo>
                <a:cubicBezTo>
                  <a:pt x="198643" y="46345"/>
                  <a:pt x="185640" y="36363"/>
                  <a:pt x="174580" y="2368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783A78F-A82E-4063-B70C-6865CD22AF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8134" y="4323899"/>
            <a:ext cx="7113866" cy="2534101"/>
          </a:xfrm>
          <a:custGeom>
            <a:avLst/>
            <a:gdLst>
              <a:gd name="connsiteX0" fmla="*/ 1237395 w 7113866"/>
              <a:gd name="connsiteY0" fmla="*/ 0 h 2534101"/>
              <a:gd name="connsiteX1" fmla="*/ 7113866 w 7113866"/>
              <a:gd name="connsiteY1" fmla="*/ 0 h 2534101"/>
              <a:gd name="connsiteX2" fmla="*/ 7113866 w 7113866"/>
              <a:gd name="connsiteY2" fmla="*/ 2534101 h 2534101"/>
              <a:gd name="connsiteX3" fmla="*/ 0 w 7113866"/>
              <a:gd name="connsiteY3" fmla="*/ 2534101 h 2534101"/>
              <a:gd name="connsiteX4" fmla="*/ 21865 w 7113866"/>
              <a:gd name="connsiteY4" fmla="*/ 2503631 h 2534101"/>
              <a:gd name="connsiteX5" fmla="*/ 295355 w 7113866"/>
              <a:gd name="connsiteY5" fmla="*/ 2078512 h 2534101"/>
              <a:gd name="connsiteX6" fmla="*/ 476493 w 7113866"/>
              <a:gd name="connsiteY6" fmla="*/ 1754977 h 2534101"/>
              <a:gd name="connsiteX7" fmla="*/ 629661 w 7113866"/>
              <a:gd name="connsiteY7" fmla="*/ 1466193 h 2534101"/>
              <a:gd name="connsiteX8" fmla="*/ 542838 w 7113866"/>
              <a:gd name="connsiteY8" fmla="*/ 1401940 h 2534101"/>
              <a:gd name="connsiteX9" fmla="*/ 649253 w 7113866"/>
              <a:gd name="connsiteY9" fmla="*/ 1136180 h 2534101"/>
              <a:gd name="connsiteX10" fmla="*/ 987552 w 7113866"/>
              <a:gd name="connsiteY10" fmla="*/ 313308 h 2534101"/>
              <a:gd name="connsiteX11" fmla="*/ 1141095 w 7113866"/>
              <a:gd name="connsiteY11" fmla="*/ 112922 h 2534101"/>
              <a:gd name="connsiteX12" fmla="*/ 1217454 w 7113866"/>
              <a:gd name="connsiteY12" fmla="*/ 43683 h 253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13866" h="2534101">
                <a:moveTo>
                  <a:pt x="1237395" y="0"/>
                </a:moveTo>
                <a:lnTo>
                  <a:pt x="7113866" y="0"/>
                </a:lnTo>
                <a:lnTo>
                  <a:pt x="7113866" y="2534101"/>
                </a:lnTo>
                <a:lnTo>
                  <a:pt x="0" y="2534101"/>
                </a:lnTo>
                <a:lnTo>
                  <a:pt x="21865" y="2503631"/>
                </a:lnTo>
                <a:cubicBezTo>
                  <a:pt x="198423" y="2253521"/>
                  <a:pt x="293790" y="2086461"/>
                  <a:pt x="295355" y="2078512"/>
                </a:cubicBezTo>
                <a:cubicBezTo>
                  <a:pt x="324069" y="1929470"/>
                  <a:pt x="404357" y="1848602"/>
                  <a:pt x="476493" y="1754977"/>
                </a:cubicBezTo>
                <a:cubicBezTo>
                  <a:pt x="539303" y="1672931"/>
                  <a:pt x="606319" y="1585980"/>
                  <a:pt x="629661" y="1466193"/>
                </a:cubicBezTo>
                <a:cubicBezTo>
                  <a:pt x="660485" y="1307325"/>
                  <a:pt x="563419" y="1455147"/>
                  <a:pt x="542838" y="1401940"/>
                </a:cubicBezTo>
                <a:cubicBezTo>
                  <a:pt x="578840" y="1314777"/>
                  <a:pt x="636192" y="1228627"/>
                  <a:pt x="649253" y="1136180"/>
                </a:cubicBezTo>
                <a:cubicBezTo>
                  <a:pt x="695845" y="801928"/>
                  <a:pt x="810579" y="538800"/>
                  <a:pt x="987552" y="313308"/>
                </a:cubicBezTo>
                <a:cubicBezTo>
                  <a:pt x="1038302" y="248170"/>
                  <a:pt x="1069945" y="145770"/>
                  <a:pt x="1141095" y="112922"/>
                </a:cubicBezTo>
                <a:cubicBezTo>
                  <a:pt x="1175679" y="97203"/>
                  <a:pt x="1199890" y="73126"/>
                  <a:pt x="1217454" y="4368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F79A6B6-B6BD-4F17-8EDF-3CBD83B5A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4"/>
            <a:ext cx="4443984" cy="2139696"/>
          </a:xfrm>
        </p:spPr>
        <p:txBody>
          <a:bodyPr rtlCol="0" anchor="b"/>
          <a:lstStyle>
            <a:lvl1pPr>
              <a:defRPr sz="400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E97A506-D3A6-4ED8-8315-3855750468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898648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D85D9E25-B25F-4DB6-B381-E134A525C7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39312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6CE2F152-3B4C-4389-9A9C-82E3C8649A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4389120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83895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 mit 4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ildplatzhalter 23">
            <a:extLst>
              <a:ext uri="{FF2B5EF4-FFF2-40B4-BE49-F238E27FC236}">
                <a16:creationId xmlns:a16="http://schemas.microsoft.com/office/drawing/2014/main" id="{937CBE76-8748-4DE8-9D86-5B90AA0381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6728" y="3802958"/>
            <a:ext cx="4228282" cy="3055043"/>
          </a:xfrm>
          <a:custGeom>
            <a:avLst/>
            <a:gdLst>
              <a:gd name="connsiteX0" fmla="*/ 638975 w 4228282"/>
              <a:gd name="connsiteY0" fmla="*/ 0 h 3055043"/>
              <a:gd name="connsiteX1" fmla="*/ 4228282 w 4228282"/>
              <a:gd name="connsiteY1" fmla="*/ 0 h 3055043"/>
              <a:gd name="connsiteX2" fmla="*/ 4228282 w 4228282"/>
              <a:gd name="connsiteY2" fmla="*/ 3055043 h 3055043"/>
              <a:gd name="connsiteX3" fmla="*/ 1946893 w 4228282"/>
              <a:gd name="connsiteY3" fmla="*/ 3055043 h 3055043"/>
              <a:gd name="connsiteX4" fmla="*/ 1506276 w 4228282"/>
              <a:gd name="connsiteY4" fmla="*/ 2855018 h 3055043"/>
              <a:gd name="connsiteX5" fmla="*/ 1314394 w 4228282"/>
              <a:gd name="connsiteY5" fmla="*/ 2626417 h 3055043"/>
              <a:gd name="connsiteX6" fmla="*/ 1246880 w 4228282"/>
              <a:gd name="connsiteY6" fmla="*/ 2562124 h 3055043"/>
              <a:gd name="connsiteX7" fmla="*/ 1079872 w 4228282"/>
              <a:gd name="connsiteY7" fmla="*/ 2476399 h 3055043"/>
              <a:gd name="connsiteX8" fmla="*/ 788495 w 4228282"/>
              <a:gd name="connsiteY8" fmla="*/ 2294233 h 3055043"/>
              <a:gd name="connsiteX9" fmla="*/ 895097 w 4228282"/>
              <a:gd name="connsiteY9" fmla="*/ 2251371 h 3055043"/>
              <a:gd name="connsiteX10" fmla="*/ 1204239 w 4228282"/>
              <a:gd name="connsiteY10" fmla="*/ 2362099 h 3055043"/>
              <a:gd name="connsiteX11" fmla="*/ 1428102 w 4228282"/>
              <a:gd name="connsiteY11" fmla="*/ 2390674 h 3055043"/>
              <a:gd name="connsiteX12" fmla="*/ 1111852 w 4228282"/>
              <a:gd name="connsiteY12" fmla="*/ 2197793 h 3055043"/>
              <a:gd name="connsiteX13" fmla="*/ 806262 w 4228282"/>
              <a:gd name="connsiteY13" fmla="*/ 1947762 h 3055043"/>
              <a:gd name="connsiteX14" fmla="*/ 1040785 w 4228282"/>
              <a:gd name="connsiteY14" fmla="*/ 1994196 h 3055043"/>
              <a:gd name="connsiteX15" fmla="*/ 1051445 w 4228282"/>
              <a:gd name="connsiteY15" fmla="*/ 1962049 h 3055043"/>
              <a:gd name="connsiteX16" fmla="*/ 845349 w 4228282"/>
              <a:gd name="connsiteY16" fmla="*/ 1665583 h 3055043"/>
              <a:gd name="connsiteX17" fmla="*/ 745855 w 4228282"/>
              <a:gd name="connsiteY17" fmla="*/ 1544140 h 3055043"/>
              <a:gd name="connsiteX18" fmla="*/ 291024 w 4228282"/>
              <a:gd name="connsiteY18" fmla="*/ 1183381 h 3055043"/>
              <a:gd name="connsiteX19" fmla="*/ 724535 w 4228282"/>
              <a:gd name="connsiteY19" fmla="*/ 1344115 h 3055043"/>
              <a:gd name="connsiteX20" fmla="*/ 276811 w 4228282"/>
              <a:gd name="connsiteY20" fmla="*/ 994071 h 3055043"/>
              <a:gd name="connsiteX21" fmla="*/ 60055 w 4228282"/>
              <a:gd name="connsiteY21" fmla="*/ 865484 h 3055043"/>
              <a:gd name="connsiteX22" fmla="*/ 6755 w 4228282"/>
              <a:gd name="connsiteY22" fmla="*/ 790474 h 3055043"/>
              <a:gd name="connsiteX23" fmla="*/ 102696 w 4228282"/>
              <a:gd name="connsiteY23" fmla="*/ 772614 h 3055043"/>
              <a:gd name="connsiteX24" fmla="*/ 397625 w 4228282"/>
              <a:gd name="connsiteY24" fmla="*/ 801190 h 3055043"/>
              <a:gd name="connsiteX25" fmla="*/ 31628 w 4228282"/>
              <a:gd name="connsiteY25" fmla="*/ 565446 h 3055043"/>
              <a:gd name="connsiteX26" fmla="*/ 305237 w 4228282"/>
              <a:gd name="connsiteY26" fmla="*/ 601165 h 3055043"/>
              <a:gd name="connsiteX27" fmla="*/ 383412 w 4228282"/>
              <a:gd name="connsiteY27" fmla="*/ 508296 h 3055043"/>
              <a:gd name="connsiteX28" fmla="*/ 511333 w 4228282"/>
              <a:gd name="connsiteY28" fmla="*/ 358278 h 3055043"/>
              <a:gd name="connsiteX29" fmla="*/ 600167 w 4228282"/>
              <a:gd name="connsiteY29" fmla="*/ 276124 h 3055043"/>
              <a:gd name="connsiteX30" fmla="*/ 635701 w 4228282"/>
              <a:gd name="connsiteY30" fmla="*/ 11805 h 305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EC743229-7365-4C8C-94FD-35B3ABABBB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6375" y="0"/>
            <a:ext cx="4228635" cy="3694372"/>
          </a:xfrm>
          <a:custGeom>
            <a:avLst/>
            <a:gdLst>
              <a:gd name="connsiteX0" fmla="*/ 1225911 w 4228635"/>
              <a:gd name="connsiteY0" fmla="*/ 0 h 3694372"/>
              <a:gd name="connsiteX1" fmla="*/ 4228635 w 4228635"/>
              <a:gd name="connsiteY1" fmla="*/ 0 h 3694372"/>
              <a:gd name="connsiteX2" fmla="*/ 4228635 w 4228635"/>
              <a:gd name="connsiteY2" fmla="*/ 3694372 h 3694372"/>
              <a:gd name="connsiteX3" fmla="*/ 649353 w 4228635"/>
              <a:gd name="connsiteY3" fmla="*/ 3694372 h 3694372"/>
              <a:gd name="connsiteX4" fmla="*/ 648934 w 4228635"/>
              <a:gd name="connsiteY4" fmla="*/ 3686621 h 3694372"/>
              <a:gd name="connsiteX5" fmla="*/ 554325 w 4228635"/>
              <a:gd name="connsiteY5" fmla="*/ 3554015 h 3694372"/>
              <a:gd name="connsiteX6" fmla="*/ 348230 w 4228635"/>
              <a:gd name="connsiteY6" fmla="*/ 3407569 h 3694372"/>
              <a:gd name="connsiteX7" fmla="*/ 408637 w 4228635"/>
              <a:gd name="connsiteY7" fmla="*/ 3243263 h 3694372"/>
              <a:gd name="connsiteX8" fmla="*/ 845701 w 4228635"/>
              <a:gd name="connsiteY8" fmla="*/ 3343275 h 3694372"/>
              <a:gd name="connsiteX9" fmla="*/ 195435 w 4228635"/>
              <a:gd name="connsiteY9" fmla="*/ 2953940 h 3694372"/>
              <a:gd name="connsiteX10" fmla="*/ 305589 w 4228635"/>
              <a:gd name="connsiteY10" fmla="*/ 2936081 h 3694372"/>
              <a:gd name="connsiteX11" fmla="*/ 700013 w 4228635"/>
              <a:gd name="connsiteY11" fmla="*/ 2714625 h 3694372"/>
              <a:gd name="connsiteX12" fmla="*/ 721333 w 4228635"/>
              <a:gd name="connsiteY12" fmla="*/ 2703909 h 3694372"/>
              <a:gd name="connsiteX13" fmla="*/ 788847 w 4228635"/>
              <a:gd name="connsiteY13" fmla="*/ 2564606 h 3694372"/>
              <a:gd name="connsiteX14" fmla="*/ 1002049 w 4228635"/>
              <a:gd name="connsiteY14" fmla="*/ 2543175 h 3694372"/>
              <a:gd name="connsiteX15" fmla="*/ 1179718 w 4228635"/>
              <a:gd name="connsiteY15" fmla="*/ 2575322 h 3694372"/>
              <a:gd name="connsiteX16" fmla="*/ 1371600 w 4228635"/>
              <a:gd name="connsiteY16" fmla="*/ 2536031 h 3694372"/>
              <a:gd name="connsiteX17" fmla="*/ 1542161 w 4228635"/>
              <a:gd name="connsiteY17" fmla="*/ 2553891 h 3694372"/>
              <a:gd name="connsiteX18" fmla="*/ 1687849 w 4228635"/>
              <a:gd name="connsiteY18" fmla="*/ 2528888 h 3694372"/>
              <a:gd name="connsiteX19" fmla="*/ 1545714 w 4228635"/>
              <a:gd name="connsiteY19" fmla="*/ 2411015 h 3694372"/>
              <a:gd name="connsiteX20" fmla="*/ 1346726 w 4228635"/>
              <a:gd name="connsiteY20" fmla="*/ 2411015 h 3694372"/>
              <a:gd name="connsiteX21" fmla="*/ 1204591 w 4228635"/>
              <a:gd name="connsiteY21" fmla="*/ 2336007 h 3694372"/>
              <a:gd name="connsiteX22" fmla="*/ 1069563 w 4228635"/>
              <a:gd name="connsiteY22" fmla="*/ 2200275 h 3694372"/>
              <a:gd name="connsiteX23" fmla="*/ 593412 w 4228635"/>
              <a:gd name="connsiteY23" fmla="*/ 1982390 h 3694372"/>
              <a:gd name="connsiteX24" fmla="*/ 508131 w 4228635"/>
              <a:gd name="connsiteY24" fmla="*/ 1900238 h 3694372"/>
              <a:gd name="connsiteX25" fmla="*/ 1865518 w 4228635"/>
              <a:gd name="connsiteY25" fmla="*/ 2218135 h 3694372"/>
              <a:gd name="connsiteX26" fmla="*/ 1446220 w 4228635"/>
              <a:gd name="connsiteY26" fmla="*/ 2085975 h 3694372"/>
              <a:gd name="connsiteX27" fmla="*/ 1730490 w 4228635"/>
              <a:gd name="connsiteY27" fmla="*/ 2110978 h 3694372"/>
              <a:gd name="connsiteX28" fmla="*/ 1886838 w 4228635"/>
              <a:gd name="connsiteY28" fmla="*/ 2021681 h 3694372"/>
              <a:gd name="connsiteX29" fmla="*/ 1886838 w 4228635"/>
              <a:gd name="connsiteY29" fmla="*/ 1993106 h 3694372"/>
              <a:gd name="connsiteX30" fmla="*/ 1769577 w 4228635"/>
              <a:gd name="connsiteY30" fmla="*/ 1910953 h 3694372"/>
              <a:gd name="connsiteX31" fmla="*/ 1702063 w 4228635"/>
              <a:gd name="connsiteY31" fmla="*/ 1857375 h 3694372"/>
              <a:gd name="connsiteX32" fmla="*/ 1517288 w 4228635"/>
              <a:gd name="connsiteY32" fmla="*/ 1664493 h 3694372"/>
              <a:gd name="connsiteX33" fmla="*/ 1648762 w 4228635"/>
              <a:gd name="connsiteY33" fmla="*/ 1643062 h 3694372"/>
              <a:gd name="connsiteX34" fmla="*/ 1698509 w 4228635"/>
              <a:gd name="connsiteY34" fmla="*/ 1603772 h 3694372"/>
              <a:gd name="connsiteX35" fmla="*/ 1662976 w 4228635"/>
              <a:gd name="connsiteY35" fmla="*/ 1546622 h 3694372"/>
              <a:gd name="connsiteX36" fmla="*/ 1254338 w 4228635"/>
              <a:gd name="connsiteY36" fmla="*/ 1371600 h 3694372"/>
              <a:gd name="connsiteX37" fmla="*/ 1222358 w 4228635"/>
              <a:gd name="connsiteY37" fmla="*/ 1235869 h 3694372"/>
              <a:gd name="connsiteX38" fmla="*/ 1300532 w 4228635"/>
              <a:gd name="connsiteY38" fmla="*/ 1214437 h 3694372"/>
              <a:gd name="connsiteX39" fmla="*/ 1389366 w 4228635"/>
              <a:gd name="connsiteY39" fmla="*/ 1225153 h 3694372"/>
              <a:gd name="connsiteX40" fmla="*/ 1318299 w 4228635"/>
              <a:gd name="connsiteY40" fmla="*/ 1117997 h 3694372"/>
              <a:gd name="connsiteX41" fmla="*/ 1030476 w 4228635"/>
              <a:gd name="connsiteY41" fmla="*/ 1010841 h 3694372"/>
              <a:gd name="connsiteX42" fmla="*/ 977176 w 4228635"/>
              <a:gd name="connsiteY42" fmla="*/ 953690 h 3694372"/>
              <a:gd name="connsiteX43" fmla="*/ 1048243 w 4228635"/>
              <a:gd name="connsiteY43" fmla="*/ 925115 h 3694372"/>
              <a:gd name="connsiteX44" fmla="*/ 1101544 w 4228635"/>
              <a:gd name="connsiteY44" fmla="*/ 914400 h 3694372"/>
              <a:gd name="connsiteX45" fmla="*/ 0 w 4228635"/>
              <a:gd name="connsiteY45" fmla="*/ 467915 h 3694372"/>
              <a:gd name="connsiteX46" fmla="*/ 248735 w 4228635"/>
              <a:gd name="connsiteY46" fmla="*/ 464344 h 3694372"/>
              <a:gd name="connsiteX47" fmla="*/ 493918 w 4228635"/>
              <a:gd name="connsiteY47" fmla="*/ 535781 h 3694372"/>
              <a:gd name="connsiteX48" fmla="*/ 753314 w 4228635"/>
              <a:gd name="connsiteY48" fmla="*/ 525066 h 3694372"/>
              <a:gd name="connsiteX49" fmla="*/ 998496 w 4228635"/>
              <a:gd name="connsiteY49" fmla="*/ 560785 h 3694372"/>
              <a:gd name="connsiteX50" fmla="*/ 1211698 w 4228635"/>
              <a:gd name="connsiteY50" fmla="*/ 560785 h 3694372"/>
              <a:gd name="connsiteX51" fmla="*/ 1012709 w 4228635"/>
              <a:gd name="connsiteY51" fmla="*/ 507206 h 3694372"/>
              <a:gd name="connsiteX52" fmla="*/ 938089 w 4228635"/>
              <a:gd name="connsiteY52" fmla="*/ 417909 h 3694372"/>
              <a:gd name="connsiteX53" fmla="*/ 962962 w 4228635"/>
              <a:gd name="connsiteY53" fmla="*/ 335757 h 3694372"/>
              <a:gd name="connsiteX54" fmla="*/ 1044690 w 4228635"/>
              <a:gd name="connsiteY54" fmla="*/ 360759 h 3694372"/>
              <a:gd name="connsiteX55" fmla="*/ 1140631 w 4228635"/>
              <a:gd name="connsiteY55" fmla="*/ 453629 h 3694372"/>
              <a:gd name="connsiteX56" fmla="*/ 1161951 w 4228635"/>
              <a:gd name="connsiteY56" fmla="*/ 396478 h 3694372"/>
              <a:gd name="connsiteX57" fmla="*/ 1218805 w 4228635"/>
              <a:gd name="connsiteY57" fmla="*/ 353615 h 3694372"/>
              <a:gd name="connsiteX58" fmla="*/ 1545714 w 4228635"/>
              <a:gd name="connsiteY58" fmla="*/ 375047 h 3694372"/>
              <a:gd name="connsiteX59" fmla="*/ 1328959 w 4228635"/>
              <a:gd name="connsiteY59" fmla="*/ 192881 h 3694372"/>
              <a:gd name="connsiteX60" fmla="*/ 1190378 w 4228635"/>
              <a:gd name="connsiteY60" fmla="*/ 164306 h 3694372"/>
              <a:gd name="connsiteX61" fmla="*/ 1158398 w 4228635"/>
              <a:gd name="connsiteY61" fmla="*/ 89297 h 3694372"/>
              <a:gd name="connsiteX62" fmla="*/ 1222358 w 4228635"/>
              <a:gd name="connsiteY62" fmla="*/ 71437 h 3694372"/>
              <a:gd name="connsiteX63" fmla="*/ 1542161 w 4228635"/>
              <a:gd name="connsiteY63" fmla="*/ 135731 h 3694372"/>
              <a:gd name="connsiteX64" fmla="*/ 1595462 w 4228635"/>
              <a:gd name="connsiteY64" fmla="*/ 110728 h 3694372"/>
              <a:gd name="connsiteX65" fmla="*/ 1225911 w 4228635"/>
              <a:gd name="connsiteY65" fmla="*/ 0 h 369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10343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643186"/>
            <a:ext cx="3816096" cy="3529014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de-DE" noProof="0"/>
              <a:t>Präsentationstitel</a:t>
            </a: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A8AF96E-CB82-45CC-9B91-E49970478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82087" y="0"/>
            <a:ext cx="3109415" cy="3694372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0" name="Bildplatzhalter 18">
            <a:extLst>
              <a:ext uri="{FF2B5EF4-FFF2-40B4-BE49-F238E27FC236}">
                <a16:creationId xmlns:a16="http://schemas.microsoft.com/office/drawing/2014/main" id="{6EEC573A-93BD-45DD-B03E-E2F5E00942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81588" y="3802957"/>
            <a:ext cx="3109415" cy="305504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06735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 mit 2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2E6D765B-CB67-4A95-A679-026ECF0574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105136" cy="4191000"/>
          </a:xfrm>
          <a:custGeom>
            <a:avLst/>
            <a:gdLst>
              <a:gd name="connsiteX0" fmla="*/ 0 w 6105136"/>
              <a:gd name="connsiteY0" fmla="*/ 0 h 4191000"/>
              <a:gd name="connsiteX1" fmla="*/ 5607799 w 6105136"/>
              <a:gd name="connsiteY1" fmla="*/ 0 h 4191000"/>
              <a:gd name="connsiteX2" fmla="*/ 5571513 w 6105136"/>
              <a:gd name="connsiteY2" fmla="*/ 27327 h 4191000"/>
              <a:gd name="connsiteX3" fmla="*/ 5456712 w 6105136"/>
              <a:gd name="connsiteY3" fmla="*/ 261788 h 4191000"/>
              <a:gd name="connsiteX4" fmla="*/ 5651844 w 6105136"/>
              <a:gd name="connsiteY4" fmla="*/ 341674 h 4191000"/>
              <a:gd name="connsiteX5" fmla="*/ 5663501 w 6105136"/>
              <a:gd name="connsiteY5" fmla="*/ 477009 h 4191000"/>
              <a:gd name="connsiteX6" fmla="*/ 5762794 w 6105136"/>
              <a:gd name="connsiteY6" fmla="*/ 628324 h 4191000"/>
              <a:gd name="connsiteX7" fmla="*/ 5981237 w 6105136"/>
              <a:gd name="connsiteY7" fmla="*/ 841197 h 4191000"/>
              <a:gd name="connsiteX8" fmla="*/ 6105136 w 6105136"/>
              <a:gd name="connsiteY8" fmla="*/ 984052 h 4191000"/>
              <a:gd name="connsiteX9" fmla="*/ 5891443 w 6105136"/>
              <a:gd name="connsiteY9" fmla="*/ 1022115 h 4191000"/>
              <a:gd name="connsiteX10" fmla="*/ 5858202 w 6105136"/>
              <a:gd name="connsiteY10" fmla="*/ 1044202 h 4191000"/>
              <a:gd name="connsiteX11" fmla="*/ 5883673 w 6105136"/>
              <a:gd name="connsiteY11" fmla="*/ 1119387 h 4191000"/>
              <a:gd name="connsiteX12" fmla="*/ 5917778 w 6105136"/>
              <a:gd name="connsiteY12" fmla="*/ 1194108 h 4191000"/>
              <a:gd name="connsiteX13" fmla="*/ 5894034 w 6105136"/>
              <a:gd name="connsiteY13" fmla="*/ 1252846 h 4191000"/>
              <a:gd name="connsiteX14" fmla="*/ 5727393 w 6105136"/>
              <a:gd name="connsiteY14" fmla="*/ 1507074 h 4191000"/>
              <a:gd name="connsiteX15" fmla="*/ 5590543 w 6105136"/>
              <a:gd name="connsiteY15" fmla="*/ 1608104 h 4191000"/>
              <a:gd name="connsiteX16" fmla="*/ 5278850 w 6105136"/>
              <a:gd name="connsiteY16" fmla="*/ 2067214 h 4191000"/>
              <a:gd name="connsiteX17" fmla="*/ 5180851 w 6105136"/>
              <a:gd name="connsiteY17" fmla="*/ 2216179 h 4191000"/>
              <a:gd name="connsiteX18" fmla="*/ 5253380 w 6105136"/>
              <a:gd name="connsiteY18" fmla="*/ 2268808 h 4191000"/>
              <a:gd name="connsiteX19" fmla="*/ 5114368 w 6105136"/>
              <a:gd name="connsiteY19" fmla="*/ 2424825 h 4191000"/>
              <a:gd name="connsiteX20" fmla="*/ 4950749 w 6105136"/>
              <a:gd name="connsiteY20" fmla="*/ 2598221 h 4191000"/>
              <a:gd name="connsiteX21" fmla="*/ 4908013 w 6105136"/>
              <a:gd name="connsiteY21" fmla="*/ 2644276 h 4191000"/>
              <a:gd name="connsiteX22" fmla="*/ 1716450 w 6105136"/>
              <a:gd name="connsiteY22" fmla="*/ 4190409 h 4191000"/>
              <a:gd name="connsiteX23" fmla="*/ 1666111 w 6105136"/>
              <a:gd name="connsiteY23" fmla="*/ 4191000 h 4191000"/>
              <a:gd name="connsiteX24" fmla="*/ 1557777 w 6105136"/>
              <a:gd name="connsiteY24" fmla="*/ 4191000 h 4191000"/>
              <a:gd name="connsiteX25" fmla="*/ 1535079 w 6105136"/>
              <a:gd name="connsiteY25" fmla="*/ 4190306 h 4191000"/>
              <a:gd name="connsiteX26" fmla="*/ 645760 w 6105136"/>
              <a:gd name="connsiteY26" fmla="*/ 3962397 h 4191000"/>
              <a:gd name="connsiteX27" fmla="*/ 293915 w 6105136"/>
              <a:gd name="connsiteY27" fmla="*/ 3785239 h 4191000"/>
              <a:gd name="connsiteX28" fmla="*/ 68403 w 6105136"/>
              <a:gd name="connsiteY28" fmla="*/ 3637448 h 4191000"/>
              <a:gd name="connsiteX29" fmla="*/ 0 w 6105136"/>
              <a:gd name="connsiteY29" fmla="*/ 3589272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05136" h="4191000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120036" y="3997466"/>
                  <a:pt x="2324286" y="4174529"/>
                  <a:pt x="1716450" y="4190409"/>
                </a:cubicBezTo>
                <a:lnTo>
                  <a:pt x="1666111" y="4191000"/>
                </a:lnTo>
                <a:lnTo>
                  <a:pt x="1557777" y="4191000"/>
                </a:lnTo>
                <a:lnTo>
                  <a:pt x="1535079" y="4190306"/>
                </a:ln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79B39A93-8401-44BA-A9B6-459C297B6D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20" y="4304418"/>
            <a:ext cx="5414116" cy="2553582"/>
          </a:xfrm>
          <a:custGeom>
            <a:avLst/>
            <a:gdLst>
              <a:gd name="connsiteX0" fmla="*/ 158526 w 5414116"/>
              <a:gd name="connsiteY0" fmla="*/ 1316979 h 2553582"/>
              <a:gd name="connsiteX1" fmla="*/ 156754 w 5414116"/>
              <a:gd name="connsiteY1" fmla="*/ 1330318 h 2553582"/>
              <a:gd name="connsiteX2" fmla="*/ 150357 w 5414116"/>
              <a:gd name="connsiteY2" fmla="*/ 1343402 h 2553582"/>
              <a:gd name="connsiteX3" fmla="*/ 148224 w 5414116"/>
              <a:gd name="connsiteY3" fmla="*/ 1345403 h 2553582"/>
              <a:gd name="connsiteX4" fmla="*/ 152759 w 5414116"/>
              <a:gd name="connsiteY4" fmla="*/ 1332109 h 2553582"/>
              <a:gd name="connsiteX5" fmla="*/ 183999 w 5414116"/>
              <a:gd name="connsiteY5" fmla="*/ 1247985 h 2553582"/>
              <a:gd name="connsiteX6" fmla="*/ 185425 w 5414116"/>
              <a:gd name="connsiteY6" fmla="*/ 1249095 h 2553582"/>
              <a:gd name="connsiteX7" fmla="*/ 177909 w 5414116"/>
              <a:gd name="connsiteY7" fmla="*/ 1267545 h 2553582"/>
              <a:gd name="connsiteX8" fmla="*/ 163267 w 5414116"/>
              <a:gd name="connsiteY8" fmla="*/ 1304542 h 2553582"/>
              <a:gd name="connsiteX9" fmla="*/ 158526 w 5414116"/>
              <a:gd name="connsiteY9" fmla="*/ 1316979 h 2553582"/>
              <a:gd name="connsiteX10" fmla="*/ 160096 w 5414116"/>
              <a:gd name="connsiteY10" fmla="*/ 1305161 h 2553582"/>
              <a:gd name="connsiteX11" fmla="*/ 183999 w 5414116"/>
              <a:gd name="connsiteY11" fmla="*/ 1247985 h 2553582"/>
              <a:gd name="connsiteX12" fmla="*/ 2747400 w 5414116"/>
              <a:gd name="connsiteY12" fmla="*/ 406 h 2553582"/>
              <a:gd name="connsiteX13" fmla="*/ 3649095 w 5414116"/>
              <a:gd name="connsiteY13" fmla="*/ 133697 h 2553582"/>
              <a:gd name="connsiteX14" fmla="*/ 4698157 w 5414116"/>
              <a:gd name="connsiteY14" fmla="*/ 641897 h 2553582"/>
              <a:gd name="connsiteX15" fmla="*/ 4969229 w 5414116"/>
              <a:gd name="connsiteY15" fmla="*/ 864848 h 2553582"/>
              <a:gd name="connsiteX16" fmla="*/ 5031717 w 5414116"/>
              <a:gd name="connsiteY16" fmla="*/ 1024948 h 2553582"/>
              <a:gd name="connsiteX17" fmla="*/ 5057014 w 5414116"/>
              <a:gd name="connsiteY17" fmla="*/ 1071682 h 2553582"/>
              <a:gd name="connsiteX18" fmla="*/ 5135838 w 5414116"/>
              <a:gd name="connsiteY18" fmla="*/ 1143392 h 2553582"/>
              <a:gd name="connsiteX19" fmla="*/ 5266156 w 5414116"/>
              <a:gd name="connsiteY19" fmla="*/ 1289064 h 2553582"/>
              <a:gd name="connsiteX20" fmla="*/ 5195858 w 5414116"/>
              <a:gd name="connsiteY20" fmla="*/ 1298567 h 2553582"/>
              <a:gd name="connsiteX21" fmla="*/ 5041179 w 5414116"/>
              <a:gd name="connsiteY21" fmla="*/ 1192607 h 2553582"/>
              <a:gd name="connsiteX22" fmla="*/ 4918135 w 5414116"/>
              <a:gd name="connsiteY22" fmla="*/ 1145234 h 2553582"/>
              <a:gd name="connsiteX23" fmla="*/ 5060171 w 5414116"/>
              <a:gd name="connsiteY23" fmla="*/ 1300349 h 2553582"/>
              <a:gd name="connsiteX24" fmla="*/ 5184421 w 5414116"/>
              <a:gd name="connsiteY24" fmla="*/ 1487704 h 2553582"/>
              <a:gd name="connsiteX25" fmla="*/ 5058648 w 5414116"/>
              <a:gd name="connsiteY25" fmla="*/ 1427657 h 2553582"/>
              <a:gd name="connsiteX26" fmla="*/ 5045794 w 5414116"/>
              <a:gd name="connsiteY26" fmla="*/ 1446015 h 2553582"/>
              <a:gd name="connsiteX27" fmla="*/ 5101767 w 5414116"/>
              <a:gd name="connsiteY27" fmla="*/ 1647359 h 2553582"/>
              <a:gd name="connsiteX28" fmla="*/ 5135030 w 5414116"/>
              <a:gd name="connsiteY28" fmla="*/ 1731061 h 2553582"/>
              <a:gd name="connsiteX29" fmla="*/ 5321944 w 5414116"/>
              <a:gd name="connsiteY29" fmla="*/ 2003361 h 2553582"/>
              <a:gd name="connsiteX30" fmla="*/ 5107240 w 5414116"/>
              <a:gd name="connsiteY30" fmla="*/ 1850840 h 2553582"/>
              <a:gd name="connsiteX31" fmla="*/ 5290952 w 5414116"/>
              <a:gd name="connsiteY31" fmla="*/ 2116036 h 2553582"/>
              <a:gd name="connsiteX32" fmla="*/ 5388446 w 5414116"/>
              <a:gd name="connsiteY32" fmla="*/ 2220887 h 2553582"/>
              <a:gd name="connsiteX33" fmla="*/ 5403992 w 5414116"/>
              <a:gd name="connsiteY33" fmla="*/ 2273010 h 2553582"/>
              <a:gd name="connsiteX34" fmla="*/ 5345240 w 5414116"/>
              <a:gd name="connsiteY34" fmla="*/ 2269525 h 2553582"/>
              <a:gd name="connsiteX35" fmla="*/ 5181971 w 5414116"/>
              <a:gd name="connsiteY35" fmla="*/ 2212341 h 2553582"/>
              <a:gd name="connsiteX36" fmla="*/ 5342451 w 5414116"/>
              <a:gd name="connsiteY36" fmla="*/ 2399541 h 2553582"/>
              <a:gd name="connsiteX37" fmla="*/ 5193127 w 5414116"/>
              <a:gd name="connsiteY37" fmla="*/ 2341296 h 2553582"/>
              <a:gd name="connsiteX38" fmla="*/ 5128778 w 5414116"/>
              <a:gd name="connsiteY38" fmla="*/ 2384953 h 2553582"/>
              <a:gd name="connsiteX39" fmla="*/ 5024779 w 5414116"/>
              <a:gd name="connsiteY39" fmla="*/ 2455361 h 2553582"/>
              <a:gd name="connsiteX40" fmla="*/ 4957119 w 5414116"/>
              <a:gd name="connsiteY40" fmla="*/ 2492221 h 2553582"/>
              <a:gd name="connsiteX41" fmla="*/ 4951208 w 5414116"/>
              <a:gd name="connsiteY41" fmla="*/ 2536243 h 2553582"/>
              <a:gd name="connsiteX42" fmla="*/ 4942986 w 5414116"/>
              <a:gd name="connsiteY42" fmla="*/ 2553582 h 2553582"/>
              <a:gd name="connsiteX43" fmla="*/ 0 w 5414116"/>
              <a:gd name="connsiteY43" fmla="*/ 2553582 h 2553582"/>
              <a:gd name="connsiteX44" fmla="*/ 10415 w 5414116"/>
              <a:gd name="connsiteY44" fmla="*/ 2540282 h 2553582"/>
              <a:gd name="connsiteX45" fmla="*/ 50390 w 5414116"/>
              <a:gd name="connsiteY45" fmla="*/ 2514109 h 2553582"/>
              <a:gd name="connsiteX46" fmla="*/ 78593 w 5414116"/>
              <a:gd name="connsiteY46" fmla="*/ 2498362 h 2553582"/>
              <a:gd name="connsiteX47" fmla="*/ 68604 w 5414116"/>
              <a:gd name="connsiteY47" fmla="*/ 2478966 h 2553582"/>
              <a:gd name="connsiteX48" fmla="*/ 51592 w 5414116"/>
              <a:gd name="connsiteY48" fmla="*/ 2367344 h 2553582"/>
              <a:gd name="connsiteX49" fmla="*/ 167239 w 5414116"/>
              <a:gd name="connsiteY49" fmla="*/ 2281968 h 2553582"/>
              <a:gd name="connsiteX50" fmla="*/ 218700 w 5414116"/>
              <a:gd name="connsiteY50" fmla="*/ 2261009 h 2553582"/>
              <a:gd name="connsiteX51" fmla="*/ 144260 w 5414116"/>
              <a:gd name="connsiteY51" fmla="*/ 2232104 h 2553582"/>
              <a:gd name="connsiteX52" fmla="*/ 132450 w 5414116"/>
              <a:gd name="connsiteY52" fmla="*/ 2182200 h 2553582"/>
              <a:gd name="connsiteX53" fmla="*/ 128269 w 5414116"/>
              <a:gd name="connsiteY53" fmla="*/ 2157485 h 2553582"/>
              <a:gd name="connsiteX54" fmla="*/ 102768 w 5414116"/>
              <a:gd name="connsiteY54" fmla="*/ 2004430 h 2553582"/>
              <a:gd name="connsiteX55" fmla="*/ 128485 w 5414116"/>
              <a:gd name="connsiteY55" fmla="*/ 1969383 h 2553582"/>
              <a:gd name="connsiteX56" fmla="*/ 316632 w 5414116"/>
              <a:gd name="connsiteY56" fmla="*/ 1814867 h 2553582"/>
              <a:gd name="connsiteX57" fmla="*/ 204084 w 5414116"/>
              <a:gd name="connsiteY57" fmla="*/ 1732869 h 2553582"/>
              <a:gd name="connsiteX58" fmla="*/ 227085 w 5414116"/>
              <a:gd name="connsiteY58" fmla="*/ 1644378 h 2553582"/>
              <a:gd name="connsiteX59" fmla="*/ 194840 w 5414116"/>
              <a:gd name="connsiteY59" fmla="*/ 1531510 h 2553582"/>
              <a:gd name="connsiteX60" fmla="*/ 153201 w 5414116"/>
              <a:gd name="connsiteY60" fmla="*/ 1357062 h 2553582"/>
              <a:gd name="connsiteX61" fmla="*/ 156754 w 5414116"/>
              <a:gd name="connsiteY61" fmla="*/ 1330318 h 2553582"/>
              <a:gd name="connsiteX62" fmla="*/ 158203 w 5414116"/>
              <a:gd name="connsiteY62" fmla="*/ 1327353 h 2553582"/>
              <a:gd name="connsiteX63" fmla="*/ 183908 w 5414116"/>
              <a:gd name="connsiteY63" fmla="*/ 1271808 h 2553582"/>
              <a:gd name="connsiteX64" fmla="*/ 192178 w 5414116"/>
              <a:gd name="connsiteY64" fmla="*/ 1254359 h 2553582"/>
              <a:gd name="connsiteX65" fmla="*/ 197963 w 5414116"/>
              <a:gd name="connsiteY65" fmla="*/ 1258870 h 2553582"/>
              <a:gd name="connsiteX66" fmla="*/ 207082 w 5414116"/>
              <a:gd name="connsiteY66" fmla="*/ 1270177 h 2553582"/>
              <a:gd name="connsiteX67" fmla="*/ 225258 w 5414116"/>
              <a:gd name="connsiteY67" fmla="*/ 1249926 h 2553582"/>
              <a:gd name="connsiteX68" fmla="*/ 225383 w 5414116"/>
              <a:gd name="connsiteY68" fmla="*/ 1197822 h 2553582"/>
              <a:gd name="connsiteX69" fmla="*/ 198195 w 5414116"/>
              <a:gd name="connsiteY69" fmla="*/ 1241661 h 2553582"/>
              <a:gd name="connsiteX70" fmla="*/ 192178 w 5414116"/>
              <a:gd name="connsiteY70" fmla="*/ 1254359 h 2553582"/>
              <a:gd name="connsiteX71" fmla="*/ 185425 w 5414116"/>
              <a:gd name="connsiteY71" fmla="*/ 1249095 h 2553582"/>
              <a:gd name="connsiteX72" fmla="*/ 194847 w 5414116"/>
              <a:gd name="connsiteY72" fmla="*/ 1225969 h 2553582"/>
              <a:gd name="connsiteX73" fmla="*/ 248781 w 5414116"/>
              <a:gd name="connsiteY73" fmla="*/ 1110761 h 2553582"/>
              <a:gd name="connsiteX74" fmla="*/ 418181 w 5414116"/>
              <a:gd name="connsiteY74" fmla="*/ 974220 h 2553582"/>
              <a:gd name="connsiteX75" fmla="*/ 532987 w 5414116"/>
              <a:gd name="connsiteY75" fmla="*/ 931088 h 2553582"/>
              <a:gd name="connsiteX76" fmla="*/ 846702 w 5414116"/>
              <a:gd name="connsiteY76" fmla="*/ 686183 h 2553582"/>
              <a:gd name="connsiteX77" fmla="*/ 946487 w 5414116"/>
              <a:gd name="connsiteY77" fmla="*/ 606427 h 2553582"/>
              <a:gd name="connsiteX78" fmla="*/ 909859 w 5414116"/>
              <a:gd name="connsiteY78" fmla="*/ 561037 h 2553582"/>
              <a:gd name="connsiteX79" fmla="*/ 1038549 w 5414116"/>
              <a:gd name="connsiteY79" fmla="*/ 483076 h 2553582"/>
              <a:gd name="connsiteX80" fmla="*/ 1187871 w 5414116"/>
              <a:gd name="connsiteY80" fmla="*/ 397948 h 2553582"/>
              <a:gd name="connsiteX81" fmla="*/ 2747400 w 5414116"/>
              <a:gd name="connsiteY81" fmla="*/ 406 h 255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9128" y="365760"/>
            <a:ext cx="4617720" cy="2578608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39128" y="3127248"/>
            <a:ext cx="4617720" cy="3054096"/>
          </a:xfrm>
        </p:spPr>
        <p:txBody>
          <a:bodyPr rtlCol="0"/>
          <a:lstStyle>
            <a:lvl1pPr marL="0" indent="0">
              <a:buNone/>
              <a:defRPr sz="1800"/>
            </a:lvl1pPr>
            <a:lvl2pPr marL="228600">
              <a:defRPr sz="1800"/>
            </a:lvl2pPr>
            <a:lvl3pPr marL="457200">
              <a:defRPr sz="1800"/>
            </a:lvl3pPr>
            <a:lvl4pPr marL="685800">
              <a:defRPr sz="1800"/>
            </a:lvl4pPr>
            <a:lvl5pPr>
              <a:defRPr sz="1800"/>
            </a:lvl5pPr>
          </a:lstStyle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9128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de-DE" noProof="0"/>
              <a:t>Präsentationstitel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93730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FE343-1ED0-4B16-B75E-020ECD90D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1B0408-D917-402B-8DAE-DE38D4F14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C2B8C7-BC98-4FE8-9360-97233C85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4D7544-B612-46D6-AE8B-4A4864C7D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85F303-7840-46D1-BCF5-70F81856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18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0A418-F361-41A1-A53D-1D6FA6E9C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A4C86B-D2CF-4977-BA07-C7165EC1A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D58F97-0009-4B4E-BAC0-86AD328F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CC81D9-A754-4118-81E1-02D2913FF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9AB114-C36E-46C7-BA23-955620F8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178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1A2BF1-D45B-4E27-AD00-836BB98F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665D38-A78C-44D9-85F0-46E3E56B6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B699D6-0E08-4DD2-843B-E8EDB8C3D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D39EE16-E27F-4E94-B6DF-E2E0CBCF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83DC9CB-7535-4EE5-904A-46B3F82D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5145D5-B44D-4D26-83A1-E7F630A90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2948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4D966-440F-41B7-9E5A-34DC2B6BF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FC858B-16E7-4D25-A012-6DC1E577A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FCC4FC-744B-46A8-A839-4D84BAFC3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CAB608-7AA5-4C88-9904-2041B0D93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0254FE2-9658-40E0-97D4-6F457EF87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F6FDD78-6664-4B2C-9C75-5EA6A3C50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E3D452D-3DD9-4156-9B58-777B4DF24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EAF0215-F94E-401D-A0A6-6327E99A8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0376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3FBD06-5246-4763-A9BD-9C60A5D81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469CDA-A486-411C-A396-329160924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E46BE47-B1E9-4B40-A5F0-8DD4854AB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A0CD2-C0C2-4688-9EF9-49B4A3AB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96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7102E71-9131-484C-BFA0-F578BFC3F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0D374A5-3068-4838-9CBD-6A5C5954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F61803-B475-428E-8C11-A13A88896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7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023EA-9F3D-46C9-9A40-A4DE56746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0A9829-5197-4D7B-BF09-DB4C5FF54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665B6EB-8E33-4D91-8945-65B5453C9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3F702F-9E0F-4DD8-90CF-94BE7BE8E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1188A-4285-4C3A-A513-86862753A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834A3E-7515-4ABE-9685-1524E64F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31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C884F4-4D1A-488E-8191-09262C55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1A71980-1152-4E7F-A765-0F7231CE2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9618BE-258D-4862-8628-0C37B1FA1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39E745-7C7C-4CB6-958D-3E63CCDCC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66613F-A1F6-4F95-B8E5-AD05C5749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9ACC68-4C0A-432E-9CFA-355AAE04E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711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C7A1020-924F-4D46-9189-F66E5921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09B211-45B3-4404-BE1B-D12D2DEDC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1CE5A3-ACF8-4CB0-9C65-85D7196848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C4414-2C49-4465-B0CD-4EB74AF6E861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E107E2-E7E9-4C14-B0B9-EFAAD087F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70F0FA-A34F-4855-8CC4-BF6E57CCD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62458-9A8B-4B95-B9A4-1E337AB70F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03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5" r:id="rId13"/>
    <p:sldLayoutId id="214748366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hulebuchbach.de/unsere-schule/foerderverein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:briefbogen schule lay1_RZ.jpg">
            <a:extLst>
              <a:ext uri="{FF2B5EF4-FFF2-40B4-BE49-F238E27FC236}">
                <a16:creationId xmlns:a16="http://schemas.microsoft.com/office/drawing/2014/main" id="{7C98E8E1-63E4-4910-A4D1-EA28121ACC3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116"/>
            <a:ext cx="7159189" cy="1074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1D502C6-F076-4884-A96D-9396DD7BF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041400"/>
            <a:ext cx="9144000" cy="2387600"/>
          </a:xfrm>
        </p:spPr>
        <p:txBody>
          <a:bodyPr>
            <a:normAutofit/>
          </a:bodyPr>
          <a:lstStyle/>
          <a:p>
            <a:r>
              <a:rPr lang="de-DE" sz="7200">
                <a:latin typeface="+mn-lt"/>
                <a:cs typeface="Segoe UI Light" panose="020B0502040204020203" pitchFamily="34" charset="0"/>
              </a:rPr>
              <a:t>Herzlich willkommen</a:t>
            </a:r>
            <a:endParaRPr lang="de-DE" sz="7200" dirty="0">
              <a:latin typeface="+mn-lt"/>
              <a:cs typeface="Segoe UI Light" panose="020B0502040204020203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F4A262-98AA-442F-A8EA-9DA5E3FAE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429000"/>
            <a:ext cx="9144000" cy="1655762"/>
          </a:xfrm>
        </p:spPr>
        <p:txBody>
          <a:bodyPr>
            <a:normAutofit/>
          </a:bodyPr>
          <a:lstStyle/>
          <a:p>
            <a:r>
              <a:rPr lang="de-DE" sz="3200" dirty="0">
                <a:cs typeface="Segoe UI Light" panose="020B0502040204020203" pitchFamily="34" charset="0"/>
              </a:rPr>
              <a:t>zum Elternabend </a:t>
            </a:r>
          </a:p>
          <a:p>
            <a:r>
              <a:rPr lang="de-DE" sz="3200" dirty="0">
                <a:cs typeface="Segoe UI Light" panose="020B0502040204020203" pitchFamily="34" charset="0"/>
              </a:rPr>
              <a:t>für die Schulanfänger 2026/2027</a:t>
            </a:r>
          </a:p>
        </p:txBody>
      </p:sp>
      <p:pic>
        <p:nvPicPr>
          <p:cNvPr id="1026" name="Picture 2" descr="https://u.jimcdn.com/cms/o/s194da7eb3865c9fd/emotion/crop/header.jpg?t=1433707321">
            <a:extLst>
              <a:ext uri="{FF2B5EF4-FFF2-40B4-BE49-F238E27FC236}">
                <a16:creationId xmlns:a16="http://schemas.microsoft.com/office/drawing/2014/main" id="{69E5A087-50CA-4FB4-8762-ABB8818D2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960" y="4714442"/>
            <a:ext cx="8088079" cy="21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830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97E542F-4D94-3667-6D91-6C49330CDE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97" r="2486" b="-1"/>
          <a:stretch>
            <a:fillRect/>
          </a:stretch>
        </p:blipFill>
        <p:spPr>
          <a:xfrm>
            <a:off x="4422065" y="-1"/>
            <a:ext cx="8576392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fik 7" descr=":briefbogen schule lay1_RZ.jpg">
            <a:extLst>
              <a:ext uri="{FF2B5EF4-FFF2-40B4-BE49-F238E27FC236}">
                <a16:creationId xmlns:a16="http://schemas.microsoft.com/office/drawing/2014/main" id="{4F931615-F801-E9FF-C398-7375B3D6D452}"/>
              </a:ext>
            </a:extLst>
          </p:cNvPr>
          <p:cNvPicPr/>
          <p:nvPr/>
        </p:nvPicPr>
        <p:blipFill rotWithShape="1">
          <a:blip r:embed="rId3"/>
          <a:srcRect r="28641" b="36193"/>
          <a:stretch/>
        </p:blipFill>
        <p:spPr bwMode="auto">
          <a:xfrm>
            <a:off x="0" y="0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0DFD57D-0410-9520-9DC4-518F09085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908" y="1192920"/>
            <a:ext cx="4164443" cy="44721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Fotos am 1. </a:t>
            </a:r>
            <a:r>
              <a:rPr lang="en-US" sz="3200" b="1" dirty="0" err="1"/>
              <a:t>Schultag</a:t>
            </a:r>
            <a:endParaRPr lang="en-US" sz="3200" b="1" dirty="0"/>
          </a:p>
          <a:p>
            <a:pPr marL="0" indent="0">
              <a:buNone/>
            </a:pPr>
            <a:endParaRPr lang="en-US" sz="32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ab 11.20 Uhr </a:t>
            </a:r>
            <a:r>
              <a:rPr lang="en-US" sz="3200" dirty="0" err="1"/>
              <a:t>im</a:t>
            </a:r>
            <a:r>
              <a:rPr lang="en-US" sz="3200" dirty="0"/>
              <a:t> </a:t>
            </a:r>
            <a:r>
              <a:rPr lang="en-US" sz="3200" dirty="0" err="1"/>
              <a:t>Klassenzimmer</a:t>
            </a:r>
            <a:r>
              <a:rPr lang="en-US" sz="3200" dirty="0"/>
              <a:t> </a:t>
            </a:r>
            <a:r>
              <a:rPr lang="en-US" sz="3200" dirty="0" err="1"/>
              <a:t>möglich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Fotostation</a:t>
            </a:r>
            <a:r>
              <a:rPr lang="en-US" sz="3200" dirty="0"/>
              <a:t> </a:t>
            </a:r>
            <a:r>
              <a:rPr lang="en-US" sz="3200" dirty="0" err="1"/>
              <a:t>vor</a:t>
            </a:r>
            <a:r>
              <a:rPr lang="en-US" sz="3200" dirty="0"/>
              <a:t> dem </a:t>
            </a:r>
            <a:r>
              <a:rPr lang="en-US" sz="3200" dirty="0" err="1"/>
              <a:t>Haupteingang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8155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:briefbogen schule lay1_RZ.jpg">
            <a:extLst>
              <a:ext uri="{FF2B5EF4-FFF2-40B4-BE49-F238E27FC236}">
                <a16:creationId xmlns:a16="http://schemas.microsoft.com/office/drawing/2014/main" id="{654098FC-574E-175C-8FE0-72FD1124FCC9}"/>
              </a:ext>
            </a:extLst>
          </p:cNvPr>
          <p:cNvPicPr/>
          <p:nvPr/>
        </p:nvPicPr>
        <p:blipFill rotWithShape="1">
          <a:blip r:embed="rId2"/>
          <a:srcRect r="28641" b="36193"/>
          <a:stretch/>
        </p:blipFill>
        <p:spPr bwMode="auto">
          <a:xfrm>
            <a:off x="0" y="0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BFC4403-016B-4970-BF08-A13E648C124D}"/>
              </a:ext>
            </a:extLst>
          </p:cNvPr>
          <p:cNvSpPr txBox="1"/>
          <p:nvPr/>
        </p:nvSpPr>
        <p:spPr>
          <a:xfrm>
            <a:off x="1297061" y="2484801"/>
            <a:ext cx="10251020" cy="344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b="1" dirty="0">
                <a:cs typeface="Segoe UI" panose="020B0502040204020203" pitchFamily="34" charset="0"/>
              </a:rPr>
              <a:t>1. Woche: Klassenleiterunterricht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b="1" dirty="0">
                <a:cs typeface="Segoe UI" panose="020B0502040204020203" pitchFamily="34" charset="0"/>
              </a:rPr>
              <a:t>7:45 Uhr Abholung</a:t>
            </a:r>
            <a:r>
              <a:rPr lang="de-DE" sz="2400" dirty="0">
                <a:cs typeface="Segoe UI" panose="020B0502040204020203" pitchFamily="34" charset="0"/>
              </a:rPr>
              <a:t> der Schüler und Schülerinnen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cs typeface="Segoe UI" panose="020B0502040204020203" pitchFamily="34" charset="0"/>
              </a:rPr>
              <a:t>       in der Aula durch die </a:t>
            </a:r>
            <a:r>
              <a:rPr lang="de-DE" sz="2400" b="1" dirty="0">
                <a:cs typeface="Segoe UI" panose="020B0502040204020203" pitchFamily="34" charset="0"/>
              </a:rPr>
              <a:t>Klassenleiter.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b="1" dirty="0">
                <a:cs typeface="Segoe UI" panose="020B0502040204020203" pitchFamily="34" charset="0"/>
              </a:rPr>
              <a:t>11:20 Uhr: Unterrichtsschluss </a:t>
            </a:r>
            <a:r>
              <a:rPr lang="de-DE" sz="2400" dirty="0">
                <a:cs typeface="Segoe UI" panose="020B0502040204020203" pitchFamily="34" charset="0"/>
              </a:rPr>
              <a:t>(Bitte Umfrage beachten!)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b="1" dirty="0">
                <a:cs typeface="Segoe UI" panose="020B0502040204020203" pitchFamily="34" charset="0"/>
              </a:rPr>
              <a:t>2. Woche: Unterricht nach Stundenplan mit Fachunterricht</a:t>
            </a:r>
          </a:p>
          <a:p>
            <a:pPr>
              <a:lnSpc>
                <a:spcPct val="150000"/>
              </a:lnSpc>
            </a:pPr>
            <a:endParaRPr lang="de-DE" sz="2800" b="1" dirty="0"/>
          </a:p>
        </p:txBody>
      </p:sp>
      <p:pic>
        <p:nvPicPr>
          <p:cNvPr id="3" name="Grafik 2" descr=":briefbogen schule lay1_RZ.jpg">
            <a:extLst>
              <a:ext uri="{FF2B5EF4-FFF2-40B4-BE49-F238E27FC236}">
                <a16:creationId xmlns:a16="http://schemas.microsoft.com/office/drawing/2014/main" id="{9C8BCE19-7F2F-14EE-11FF-5129E5329364}"/>
              </a:ext>
            </a:extLst>
          </p:cNvPr>
          <p:cNvPicPr/>
          <p:nvPr/>
        </p:nvPicPr>
        <p:blipFill rotWithShape="1">
          <a:blip r:embed="rId2"/>
          <a:srcRect l="69658" b="78297"/>
          <a:stretch/>
        </p:blipFill>
        <p:spPr bwMode="auto">
          <a:xfrm>
            <a:off x="9814807" y="76074"/>
            <a:ext cx="2172230" cy="233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1FFA7BA8-3162-CA48-15F3-F97DF8E15ECB}"/>
              </a:ext>
            </a:extLst>
          </p:cNvPr>
          <p:cNvSpPr txBox="1">
            <a:spLocks/>
          </p:cNvSpPr>
          <p:nvPr/>
        </p:nvSpPr>
        <p:spPr>
          <a:xfrm>
            <a:off x="0" y="76074"/>
            <a:ext cx="12192000" cy="1706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u="sng" dirty="0">
                <a:latin typeface="+mn-lt"/>
                <a:cs typeface="Segoe UI" panose="020B0502040204020203" pitchFamily="34" charset="0"/>
              </a:rPr>
              <a:t>1./2. Schulwoche</a:t>
            </a:r>
            <a:br>
              <a:rPr lang="de-DE" dirty="0">
                <a:latin typeface="Bayerndruck" panose="00000400000000000000" pitchFamily="2" charset="0"/>
              </a:rPr>
            </a:br>
            <a:endParaRPr lang="de-DE" dirty="0">
              <a:latin typeface="Bayerndruck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54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:briefbogen schule lay1_RZ.jpg">
            <a:extLst>
              <a:ext uri="{FF2B5EF4-FFF2-40B4-BE49-F238E27FC236}">
                <a16:creationId xmlns:a16="http://schemas.microsoft.com/office/drawing/2014/main" id="{361B85E7-368A-5128-2A2A-14CF4D95A5E6}"/>
              </a:ext>
            </a:extLst>
          </p:cNvPr>
          <p:cNvPicPr/>
          <p:nvPr/>
        </p:nvPicPr>
        <p:blipFill rotWithShape="1">
          <a:blip r:embed="rId2"/>
          <a:srcRect r="89770" b="36193"/>
          <a:stretch/>
        </p:blipFill>
        <p:spPr bwMode="auto">
          <a:xfrm>
            <a:off x="0" y="0"/>
            <a:ext cx="7323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 descr=":briefbogen schule lay1_RZ.jpg">
            <a:extLst>
              <a:ext uri="{FF2B5EF4-FFF2-40B4-BE49-F238E27FC236}">
                <a16:creationId xmlns:a16="http://schemas.microsoft.com/office/drawing/2014/main" id="{49669D8A-301C-27B2-0967-2EC94E9E715C}"/>
              </a:ext>
            </a:extLst>
          </p:cNvPr>
          <p:cNvPicPr/>
          <p:nvPr/>
        </p:nvPicPr>
        <p:blipFill rotWithShape="1">
          <a:blip r:embed="rId2"/>
          <a:srcRect l="69658" b="78297"/>
          <a:stretch/>
        </p:blipFill>
        <p:spPr bwMode="auto">
          <a:xfrm>
            <a:off x="910616" y="0"/>
            <a:ext cx="2172230" cy="233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4">
            <a:extLst>
              <a:ext uri="{FF2B5EF4-FFF2-40B4-BE49-F238E27FC236}">
                <a16:creationId xmlns:a16="http://schemas.microsoft.com/office/drawing/2014/main" id="{1C5D37F3-3D97-3F6D-C9DE-EB0652D903BB}"/>
              </a:ext>
            </a:extLst>
          </p:cNvPr>
          <p:cNvSpPr txBox="1">
            <a:spLocks/>
          </p:cNvSpPr>
          <p:nvPr/>
        </p:nvSpPr>
        <p:spPr>
          <a:xfrm>
            <a:off x="2315403" y="362901"/>
            <a:ext cx="9337729" cy="16364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900" b="1" u="sng" dirty="0">
                <a:latin typeface="+mn-lt"/>
                <a:cs typeface="Segoe UI" panose="020B0502040204020203" pitchFamily="34" charset="0"/>
              </a:rPr>
              <a:t>Abfrage 1. Schulwoche</a:t>
            </a:r>
            <a:br>
              <a:rPr lang="de-DE" dirty="0">
                <a:latin typeface="+mn-lt"/>
              </a:rPr>
            </a:br>
            <a:endParaRPr lang="de-DE" dirty="0">
              <a:latin typeface="+mn-lt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3096C08-C649-6549-6BC5-29AC21E2629E}"/>
              </a:ext>
            </a:extLst>
          </p:cNvPr>
          <p:cNvSpPr txBox="1"/>
          <p:nvPr/>
        </p:nvSpPr>
        <p:spPr>
          <a:xfrm>
            <a:off x="2524252" y="4780243"/>
            <a:ext cx="3848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FF0000"/>
                </a:solidFill>
              </a:rPr>
              <a:t>Wer die Umfrage noch nicht</a:t>
            </a:r>
          </a:p>
          <a:p>
            <a:pPr algn="ctr"/>
            <a:r>
              <a:rPr lang="de-DE" sz="2400" b="1" dirty="0">
                <a:solidFill>
                  <a:srgbClr val="FF0000"/>
                </a:solidFill>
              </a:rPr>
              <a:t>beantwortet hat, bitte heute machen!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F947CC5-A3D1-CADC-9C5F-22ED7A965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403" y="2463282"/>
            <a:ext cx="4978502" cy="160825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AA08033-3E50-1752-8564-25A25F52F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6755" y="1347686"/>
            <a:ext cx="3284629" cy="511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5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0489C54-0E01-46CC-A86D-4083F336BB16}"/>
              </a:ext>
            </a:extLst>
          </p:cNvPr>
          <p:cNvSpPr/>
          <p:nvPr/>
        </p:nvSpPr>
        <p:spPr>
          <a:xfrm>
            <a:off x="4544008" y="195943"/>
            <a:ext cx="1110343" cy="298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3C0BD4F-FE0B-91AE-9CB7-3CDCB45340B7}"/>
              </a:ext>
            </a:extLst>
          </p:cNvPr>
          <p:cNvSpPr txBox="1"/>
          <p:nvPr/>
        </p:nvSpPr>
        <p:spPr>
          <a:xfrm>
            <a:off x="4160940" y="345232"/>
            <a:ext cx="3346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u="sng" dirty="0"/>
              <a:t>Materialliste 1. Klasse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31EC30A-2F49-0040-945C-1B6AAFC1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62" y="1391672"/>
            <a:ext cx="8691076" cy="510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67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6D0017A-1B7C-2503-DC65-82F66CD9D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903" y="428914"/>
            <a:ext cx="7033563" cy="586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24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0EDAE91-9090-52BB-7598-DD5B1C6DC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684" y="132217"/>
            <a:ext cx="6488173" cy="657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96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1F22B35-CC02-528E-38F9-28F9C11A1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498" y="833120"/>
            <a:ext cx="8376659" cy="482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65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5B053F9-651F-020E-27C9-156E87709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915" y="1360351"/>
            <a:ext cx="9358170" cy="413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30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653AD55-2ABB-ABA4-8DC2-3E580D687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864" y="675204"/>
            <a:ext cx="6050951" cy="282508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49A682E-089E-F130-86F5-9514306B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884" y="4090218"/>
            <a:ext cx="5981550" cy="184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41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:briefbogen schule lay1_RZ.jpg">
            <a:extLst>
              <a:ext uri="{FF2B5EF4-FFF2-40B4-BE49-F238E27FC236}">
                <a16:creationId xmlns:a16="http://schemas.microsoft.com/office/drawing/2014/main" id="{27FA68B7-8923-71CE-18C5-E6A7489D7E90}"/>
              </a:ext>
            </a:extLst>
          </p:cNvPr>
          <p:cNvPicPr/>
          <p:nvPr/>
        </p:nvPicPr>
        <p:blipFill rotWithShape="1">
          <a:blip r:embed="rId2"/>
          <a:srcRect r="28641" b="36193"/>
          <a:stretch/>
        </p:blipFill>
        <p:spPr bwMode="auto">
          <a:xfrm>
            <a:off x="0" y="0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rafik 5" descr=":briefbogen schule lay1_RZ.jpg">
            <a:extLst>
              <a:ext uri="{FF2B5EF4-FFF2-40B4-BE49-F238E27FC236}">
                <a16:creationId xmlns:a16="http://schemas.microsoft.com/office/drawing/2014/main" id="{AB7B19A8-6EB0-6E0D-8F18-FBD06ED5F839}"/>
              </a:ext>
            </a:extLst>
          </p:cNvPr>
          <p:cNvPicPr/>
          <p:nvPr/>
        </p:nvPicPr>
        <p:blipFill rotWithShape="1">
          <a:blip r:embed="rId2"/>
          <a:srcRect l="69658" b="78297"/>
          <a:stretch/>
        </p:blipFill>
        <p:spPr bwMode="auto">
          <a:xfrm>
            <a:off x="9163878" y="0"/>
            <a:ext cx="2172230" cy="233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AB2BE6FA-C2D6-4479-A552-4A8594DA27B3}"/>
              </a:ext>
            </a:extLst>
          </p:cNvPr>
          <p:cNvSpPr txBox="1"/>
          <p:nvPr/>
        </p:nvSpPr>
        <p:spPr>
          <a:xfrm>
            <a:off x="1667075" y="1919127"/>
            <a:ext cx="6901531" cy="166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3600" dirty="0">
                <a:cs typeface="Times New Roman" panose="02020603050405020304" pitchFamily="18" charset="0"/>
              </a:rPr>
              <a:t>Planung mit zwei ersten Klassen </a:t>
            </a:r>
          </a:p>
          <a:p>
            <a:pPr algn="ctr">
              <a:lnSpc>
                <a:spcPct val="150000"/>
              </a:lnSpc>
            </a:pPr>
            <a:r>
              <a:rPr lang="de-DE" sz="3600" dirty="0">
                <a:cs typeface="Times New Roman" panose="02020603050405020304" pitchFamily="18" charset="0"/>
                <a:sym typeface="Wingdings" pitchFamily="2" charset="2"/>
              </a:rPr>
              <a:t> keine Kombiklasse</a:t>
            </a:r>
            <a:endParaRPr lang="de-DE" sz="3600" dirty="0">
              <a:cs typeface="Times New Roman" panose="02020603050405020304" pitchFamily="18" charset="0"/>
            </a:endParaRP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58EE0C9F-C61B-4EBD-7176-CA80E3E8CE6F}"/>
              </a:ext>
            </a:extLst>
          </p:cNvPr>
          <p:cNvSpPr txBox="1">
            <a:spLocks/>
          </p:cNvSpPr>
          <p:nvPr/>
        </p:nvSpPr>
        <p:spPr>
          <a:xfrm>
            <a:off x="0" y="76074"/>
            <a:ext cx="10235682" cy="11462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de-DE" b="1" u="sng" dirty="0">
                <a:latin typeface="+mn-lt"/>
                <a:cs typeface="Times New Roman" panose="02020603050405020304" pitchFamily="18" charset="0"/>
              </a:rPr>
              <a:t>Aktueller Stand</a:t>
            </a:r>
          </a:p>
        </p:txBody>
      </p:sp>
      <p:pic>
        <p:nvPicPr>
          <p:cNvPr id="5" name="Grafik 4" descr="Ein Bild, das Cartoon, Zeichnung, Animation, Fiktive Gestalt enthält.&#10;&#10;Automatisch generierte Beschreibung">
            <a:extLst>
              <a:ext uri="{FF2B5EF4-FFF2-40B4-BE49-F238E27FC236}">
                <a16:creationId xmlns:a16="http://schemas.microsoft.com/office/drawing/2014/main" id="{4EBBDA7E-F763-BD96-04FB-B131AB3918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072" y="3429000"/>
            <a:ext cx="1058534" cy="2793919"/>
          </a:xfrm>
          <a:prstGeom prst="rect">
            <a:avLst/>
          </a:prstGeom>
        </p:spPr>
      </p:pic>
      <p:pic>
        <p:nvPicPr>
          <p:cNvPr id="9" name="Grafik 8" descr="Ein Bild, das Cartoon, Fiktive Gestalt, Zeichnung, Kleidung enthält.&#10;&#10;Automatisch generierte Beschreibung">
            <a:extLst>
              <a:ext uri="{FF2B5EF4-FFF2-40B4-BE49-F238E27FC236}">
                <a16:creationId xmlns:a16="http://schemas.microsoft.com/office/drawing/2014/main" id="{F48B5ECE-172D-5525-A4AC-371FF71CD4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97" y="2613932"/>
            <a:ext cx="1363019" cy="2852446"/>
          </a:xfrm>
          <a:prstGeom prst="rect">
            <a:avLst/>
          </a:prstGeom>
        </p:spPr>
      </p:pic>
      <p:pic>
        <p:nvPicPr>
          <p:cNvPr id="11" name="Grafik 10" descr="Ein Bild, das Kinderkunst, Clipart, Cartoon enthält.&#10;&#10;Automatisch generierte Beschreibung">
            <a:extLst>
              <a:ext uri="{FF2B5EF4-FFF2-40B4-BE49-F238E27FC236}">
                <a16:creationId xmlns:a16="http://schemas.microsoft.com/office/drawing/2014/main" id="{1532C381-27D2-1A44-A31C-15A0060EDF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644" y="4509459"/>
            <a:ext cx="1078542" cy="148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4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:briefbogen schule lay1_RZ.jpg">
            <a:extLst>
              <a:ext uri="{FF2B5EF4-FFF2-40B4-BE49-F238E27FC236}">
                <a16:creationId xmlns:a16="http://schemas.microsoft.com/office/drawing/2014/main" id="{63BA1376-465A-000A-419A-8B7B2E8B1D8C}"/>
              </a:ext>
            </a:extLst>
          </p:cNvPr>
          <p:cNvPicPr/>
          <p:nvPr/>
        </p:nvPicPr>
        <p:blipFill rotWithShape="1">
          <a:blip r:embed="rId2"/>
          <a:srcRect r="28641" b="36193"/>
          <a:stretch/>
        </p:blipFill>
        <p:spPr bwMode="auto">
          <a:xfrm>
            <a:off x="0" y="0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Grafik 2" descr=":briefbogen schule lay1_RZ.jpg">
            <a:extLst>
              <a:ext uri="{FF2B5EF4-FFF2-40B4-BE49-F238E27FC236}">
                <a16:creationId xmlns:a16="http://schemas.microsoft.com/office/drawing/2014/main" id="{2C1EC5F7-5524-308D-3501-7AD9C57A5C2D}"/>
              </a:ext>
            </a:extLst>
          </p:cNvPr>
          <p:cNvPicPr/>
          <p:nvPr/>
        </p:nvPicPr>
        <p:blipFill rotWithShape="1">
          <a:blip r:embed="rId2"/>
          <a:srcRect l="69658" b="78297"/>
          <a:stretch/>
        </p:blipFill>
        <p:spPr bwMode="auto">
          <a:xfrm>
            <a:off x="9163878" y="0"/>
            <a:ext cx="2172230" cy="233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BFC4403-016B-4970-BF08-A13E648C124D}"/>
              </a:ext>
            </a:extLst>
          </p:cNvPr>
          <p:cNvSpPr txBox="1"/>
          <p:nvPr/>
        </p:nvSpPr>
        <p:spPr>
          <a:xfrm>
            <a:off x="2511289" y="1405482"/>
            <a:ext cx="9144000" cy="545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3600" dirty="0">
                <a:cs typeface="Segoe UI" panose="020B0502040204020203" pitchFamily="34" charset="0"/>
              </a:rPr>
              <a:t> Förderverein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3600" dirty="0">
                <a:cs typeface="Segoe UI" panose="020B0502040204020203" pitchFamily="34" charset="0"/>
              </a:rPr>
              <a:t> Erster Schultag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3600" dirty="0">
                <a:cs typeface="Segoe UI" panose="020B0502040204020203" pitchFamily="34" charset="0"/>
              </a:rPr>
              <a:t> Erste Schulwoche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de-DE" sz="3600" dirty="0">
                <a:cs typeface="Segoe UI" panose="020B0502040204020203" pitchFamily="34" charset="0"/>
              </a:rPr>
              <a:t> Materialien für die 1. Klasse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3600" dirty="0">
                <a:cs typeface="Segoe UI" panose="020B0502040204020203" pitchFamily="34" charset="0"/>
              </a:rPr>
              <a:t> Aktueller Stand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3600" dirty="0">
                <a:cs typeface="Segoe UI" panose="020B0502040204020203" pitchFamily="34" charset="0"/>
              </a:rPr>
              <a:t> Fragen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dirty="0">
              <a:latin typeface="WsC Grundschrift" pitchFamily="2" charset="0"/>
              <a:cs typeface="Segoe UI" panose="020B0502040204020203" pitchFamily="34" charset="0"/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2830B890-C46B-45C0-B64E-7AC8C0275485}"/>
              </a:ext>
            </a:extLst>
          </p:cNvPr>
          <p:cNvSpPr txBox="1">
            <a:spLocks/>
          </p:cNvSpPr>
          <p:nvPr/>
        </p:nvSpPr>
        <p:spPr>
          <a:xfrm>
            <a:off x="54244" y="0"/>
            <a:ext cx="12192000" cy="1706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u="sng" dirty="0">
                <a:latin typeface="+mn-lt"/>
                <a:cs typeface="Segoe UI" panose="020B0502040204020203" pitchFamily="34" charset="0"/>
              </a:rPr>
              <a:t>Themen</a:t>
            </a:r>
            <a:br>
              <a:rPr lang="de-DE" dirty="0">
                <a:latin typeface="+mn-lt"/>
                <a:cs typeface="Segoe UI" panose="020B0502040204020203" pitchFamily="34" charset="0"/>
              </a:rPr>
            </a:br>
            <a:endParaRPr lang="de-DE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39DC240-8E63-46C5-E20F-8E1B36B2799B}"/>
              </a:ext>
            </a:extLst>
          </p:cNvPr>
          <p:cNvSpPr txBox="1"/>
          <p:nvPr/>
        </p:nvSpPr>
        <p:spPr>
          <a:xfrm>
            <a:off x="8489659" y="4421466"/>
            <a:ext cx="44209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Bitte melden Sie sich umgehend im Schulmanager an! </a:t>
            </a:r>
          </a:p>
          <a:p>
            <a:r>
              <a:rPr lang="de-DE" sz="3200" b="1" dirty="0">
                <a:solidFill>
                  <a:srgbClr val="FF0000"/>
                </a:solidFill>
              </a:rPr>
              <a:t>Vielen Dank.</a:t>
            </a:r>
          </a:p>
        </p:txBody>
      </p:sp>
    </p:spTree>
    <p:extLst>
      <p:ext uri="{BB962C8B-B14F-4D97-AF65-F5344CB8AC3E}">
        <p14:creationId xmlns:p14="http://schemas.microsoft.com/office/powerpoint/2010/main" val="2431063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:briefbogen schule lay1_RZ.jpg">
            <a:extLst>
              <a:ext uri="{FF2B5EF4-FFF2-40B4-BE49-F238E27FC236}">
                <a16:creationId xmlns:a16="http://schemas.microsoft.com/office/drawing/2014/main" id="{1748A6DD-8122-D021-9E64-C6BA4BCA875F}"/>
              </a:ext>
            </a:extLst>
          </p:cNvPr>
          <p:cNvPicPr/>
          <p:nvPr/>
        </p:nvPicPr>
        <p:blipFill rotWithShape="1">
          <a:blip r:embed="rId2"/>
          <a:srcRect r="28641" b="36193"/>
          <a:stretch/>
        </p:blipFill>
        <p:spPr bwMode="auto">
          <a:xfrm>
            <a:off x="0" y="-15116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7225AF3-52F1-4A9A-2F92-CAE2C6003E69}"/>
              </a:ext>
            </a:extLst>
          </p:cNvPr>
          <p:cNvSpPr txBox="1"/>
          <p:nvPr/>
        </p:nvSpPr>
        <p:spPr>
          <a:xfrm>
            <a:off x="4215539" y="2313122"/>
            <a:ext cx="44582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>
                <a:latin typeface="Segoe UI" panose="020B0502040204020203" pitchFamily="34" charset="0"/>
                <a:cs typeface="Segoe UI" panose="020B0502040204020203" pitchFamily="34" charset="0"/>
              </a:rPr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1875507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:briefbogen schule lay1_RZ.jpg">
            <a:extLst>
              <a:ext uri="{FF2B5EF4-FFF2-40B4-BE49-F238E27FC236}">
                <a16:creationId xmlns:a16="http://schemas.microsoft.com/office/drawing/2014/main" id="{FF698DF2-8B16-FBA2-A94B-B1AF4F2EFADC}"/>
              </a:ext>
            </a:extLst>
          </p:cNvPr>
          <p:cNvPicPr/>
          <p:nvPr/>
        </p:nvPicPr>
        <p:blipFill rotWithShape="1">
          <a:blip r:embed="rId2"/>
          <a:srcRect r="28641" b="36193"/>
          <a:stretch/>
        </p:blipFill>
        <p:spPr bwMode="auto">
          <a:xfrm>
            <a:off x="0" y="-15116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99C3E30-54E9-8559-7BD1-32AB8D132E09}"/>
              </a:ext>
            </a:extLst>
          </p:cNvPr>
          <p:cNvSpPr txBox="1"/>
          <p:nvPr/>
        </p:nvSpPr>
        <p:spPr>
          <a:xfrm>
            <a:off x="2729480" y="2061274"/>
            <a:ext cx="843109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5400" dirty="0"/>
              <a:t>WICHTIG:</a:t>
            </a:r>
          </a:p>
          <a:p>
            <a:endParaRPr lang="de-DE" sz="5400" dirty="0"/>
          </a:p>
          <a:p>
            <a:pPr algn="ctr"/>
            <a:r>
              <a:rPr lang="de-DE" sz="5400" dirty="0"/>
              <a:t>Bitte an die Umfrage denken!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057959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:briefbogen schule lay1_RZ.jpg">
            <a:extLst>
              <a:ext uri="{FF2B5EF4-FFF2-40B4-BE49-F238E27FC236}">
                <a16:creationId xmlns:a16="http://schemas.microsoft.com/office/drawing/2014/main" id="{4BD08976-3014-9BEC-4E51-36AF52C4EB4D}"/>
              </a:ext>
            </a:extLst>
          </p:cNvPr>
          <p:cNvPicPr/>
          <p:nvPr/>
        </p:nvPicPr>
        <p:blipFill rotWithShape="1">
          <a:blip r:embed="rId2"/>
          <a:srcRect r="28641" b="36193"/>
          <a:stretch/>
        </p:blipFill>
        <p:spPr bwMode="auto">
          <a:xfrm>
            <a:off x="0" y="-15116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 descr=":briefbogen schule lay1_RZ.jpg">
            <a:extLst>
              <a:ext uri="{FF2B5EF4-FFF2-40B4-BE49-F238E27FC236}">
                <a16:creationId xmlns:a16="http://schemas.microsoft.com/office/drawing/2014/main" id="{CDA2FC0C-0C03-C310-AC40-BBE9DC535473}"/>
              </a:ext>
            </a:extLst>
          </p:cNvPr>
          <p:cNvPicPr/>
          <p:nvPr/>
        </p:nvPicPr>
        <p:blipFill rotWithShape="1">
          <a:blip r:embed="rId2"/>
          <a:srcRect l="69658" b="78297"/>
          <a:stretch/>
        </p:blipFill>
        <p:spPr bwMode="auto">
          <a:xfrm>
            <a:off x="10492353" y="100739"/>
            <a:ext cx="1579924" cy="1852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1D502C6-F076-4884-A96D-9396DD7BF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3513" y="915988"/>
            <a:ext cx="9144000" cy="2387600"/>
          </a:xfrm>
        </p:spPr>
        <p:txBody>
          <a:bodyPr>
            <a:noAutofit/>
          </a:bodyPr>
          <a:lstStyle/>
          <a:p>
            <a:r>
              <a:rPr lang="de-DE" dirty="0">
                <a:latin typeface="+mn-lt"/>
                <a:cs typeface="Segoe UI Light" panose="020B0502040204020203" pitchFamily="34" charset="0"/>
              </a:rPr>
              <a:t>Herzlichen Dank </a:t>
            </a:r>
            <a:br>
              <a:rPr lang="de-DE" dirty="0">
                <a:latin typeface="+mn-lt"/>
                <a:cs typeface="Segoe UI Light" panose="020B0502040204020203" pitchFamily="34" charset="0"/>
              </a:rPr>
            </a:br>
            <a:r>
              <a:rPr lang="de-DE" dirty="0">
                <a:latin typeface="+mn-lt"/>
                <a:cs typeface="Segoe UI Light" panose="020B0502040204020203" pitchFamily="34" charset="0"/>
              </a:rPr>
              <a:t>für Ihre Zeit </a:t>
            </a:r>
            <a:br>
              <a:rPr lang="de-DE" dirty="0">
                <a:latin typeface="+mn-lt"/>
                <a:cs typeface="Segoe UI Light" panose="020B0502040204020203" pitchFamily="34" charset="0"/>
              </a:rPr>
            </a:br>
            <a:r>
              <a:rPr lang="de-DE" dirty="0">
                <a:latin typeface="+mn-lt"/>
                <a:cs typeface="Segoe UI Light" panose="020B0502040204020203" pitchFamily="34" charset="0"/>
              </a:rPr>
              <a:t>und Aufmerksamkeit!</a:t>
            </a:r>
          </a:p>
        </p:txBody>
      </p:sp>
      <p:pic>
        <p:nvPicPr>
          <p:cNvPr id="1026" name="Picture 2" descr="https://u.jimcdn.com/cms/o/s194da7eb3865c9fd/emotion/crop/header.jpg?t=1433707321">
            <a:extLst>
              <a:ext uri="{FF2B5EF4-FFF2-40B4-BE49-F238E27FC236}">
                <a16:creationId xmlns:a16="http://schemas.microsoft.com/office/drawing/2014/main" id="{69E5A087-50CA-4FB4-8762-ABB8818D2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960" y="3273469"/>
            <a:ext cx="8088079" cy="21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151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F5D29EF-CFED-41EF-9138-BE844655F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3715" y="2435894"/>
            <a:ext cx="4043148" cy="2491034"/>
          </a:xfrm>
        </p:spPr>
        <p:txBody>
          <a:bodyPr anchor="ctr">
            <a:noAutofit/>
          </a:bodyPr>
          <a:lstStyle/>
          <a:p>
            <a:r>
              <a:rPr lang="de-DE" sz="4400" dirty="0">
                <a:solidFill>
                  <a:srgbClr val="FFFFFF"/>
                </a:solidFill>
              </a:rPr>
              <a:t>VORSTELLUNG</a:t>
            </a:r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8DD00AC4-1919-4353-8302-58D34E522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25" y="933450"/>
            <a:ext cx="5093507" cy="49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1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C8A98BB-4099-41EC-90A6-73F317060805}"/>
              </a:ext>
            </a:extLst>
          </p:cNvPr>
          <p:cNvSpPr/>
          <p:nvPr/>
        </p:nvSpPr>
        <p:spPr>
          <a:xfrm>
            <a:off x="2071396" y="5635690"/>
            <a:ext cx="8705461" cy="12223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Förderverein „Freunde der Kinder </a:t>
            </a:r>
            <a:r>
              <a:rPr lang="de-DE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Ranoldsberg</a:t>
            </a:r>
            <a:r>
              <a:rPr lang="de-DE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-Buchbach“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0F10D90-BB38-45E2-8362-DCF8F14ADF52}"/>
              </a:ext>
            </a:extLst>
          </p:cNvPr>
          <p:cNvSpPr/>
          <p:nvPr/>
        </p:nvSpPr>
        <p:spPr>
          <a:xfrm>
            <a:off x="446173" y="273377"/>
            <a:ext cx="11151909" cy="48453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3500" dirty="0">
                <a:latin typeface="Segoe UI" panose="020B0502040204020203" pitchFamily="34" charset="0"/>
                <a:cs typeface="Segoe UI" panose="020B0502040204020203" pitchFamily="34" charset="0"/>
              </a:rPr>
              <a:t>Hr. Wandinger</a:t>
            </a:r>
          </a:p>
          <a:p>
            <a:pPr algn="ctr"/>
            <a:r>
              <a:rPr lang="de-DE" sz="3500" dirty="0">
                <a:latin typeface="Segoe UI" panose="020B0502040204020203" pitchFamily="34" charset="0"/>
                <a:cs typeface="Segoe UI" panose="020B0502040204020203" pitchFamily="34" charset="0"/>
              </a:rPr>
              <a:t>Video: </a:t>
            </a:r>
            <a:r>
              <a:rPr lang="de-DE" sz="3500" dirty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https://www.schulebuchbach.de/unsere-schule/foerderverein</a:t>
            </a:r>
            <a:r>
              <a:rPr lang="de-DE" sz="35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8115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949D770F-0604-41BE-87F0-65B08CC353C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898" b="1898"/>
          <a:stretch/>
        </p:blipFill>
        <p:spPr>
          <a:xfrm>
            <a:off x="4726728" y="3802958"/>
            <a:ext cx="4228282" cy="3055043"/>
          </a:xfrm>
        </p:spPr>
      </p:pic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86865FD9-DFA3-490C-B372-0EDD4BED9C5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7052" r="7052"/>
          <a:stretch/>
        </p:blipFill>
        <p:spPr>
          <a:xfrm>
            <a:off x="4726375" y="0"/>
            <a:ext cx="4228635" cy="3694372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5A85D8F-96DF-414F-96F0-8F01B975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37" y="365125"/>
            <a:ext cx="4915892" cy="2103436"/>
          </a:xfrm>
        </p:spPr>
        <p:txBody>
          <a:bodyPr rtlCol="0"/>
          <a:lstStyle/>
          <a:p>
            <a:pPr rtl="0"/>
            <a:r>
              <a:rPr lang="de-DE" dirty="0"/>
              <a:t>WAS IST WICHTIG?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7F79409-2936-4FDC-BF6F-45FC9FDA8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5" y="1562100"/>
            <a:ext cx="4437857" cy="4610100"/>
          </a:xfrm>
        </p:spPr>
        <p:txBody>
          <a:bodyPr rtlCol="0">
            <a:normAutofit fontScale="92500" lnSpcReduction="10000"/>
          </a:bodyPr>
          <a:lstStyle/>
          <a:p>
            <a:pPr marL="457200" indent="-457200" rtl="0">
              <a:buFont typeface="+mj-lt"/>
              <a:buAutoNum type="arabicPeriod"/>
            </a:pPr>
            <a:r>
              <a:rPr lang="de-DE" dirty="0"/>
              <a:t>Staatliche Mittel sind begrenzt, hier setzen wir an!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dirty="0"/>
              <a:t>Schulprojekte sind mit dem normalen Budget nicht voll finanzierbar!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dirty="0"/>
              <a:t>Wir wollen Möglichkeiten und Angebote schaffen, die über den Standard hinausgehen!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dirty="0"/>
              <a:t>Lernen soll Freude machen und Bildung gut gelingen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dirty="0"/>
              <a:t>Wir bezuschussen Anschaffungen, Ausflüge sowie die Finanzierung von Fernmitteln.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dirty="0"/>
              <a:t>Jahresbeitrag: 24 Euro / Familie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dirty="0"/>
              <a:t>Mitgliedskinder werden besonders gefördert</a:t>
            </a:r>
          </a:p>
        </p:txBody>
      </p:sp>
      <p:pic>
        <p:nvPicPr>
          <p:cNvPr id="13" name="Bildplatzhalter 12">
            <a:extLst>
              <a:ext uri="{FF2B5EF4-FFF2-40B4-BE49-F238E27FC236}">
                <a16:creationId xmlns:a16="http://schemas.microsoft.com/office/drawing/2014/main" id="{55CEEF7E-98C5-40BC-941B-88FA9196B7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t="7620" b="7620"/>
          <a:stretch/>
        </p:blipFill>
        <p:spPr>
          <a:xfrm>
            <a:off x="9082087" y="0"/>
            <a:ext cx="3109415" cy="3694372"/>
          </a:xfrm>
        </p:spPr>
      </p:pic>
      <p:pic>
        <p:nvPicPr>
          <p:cNvPr id="17" name="Bildplatzhalter 16">
            <a:extLst>
              <a:ext uri="{FF2B5EF4-FFF2-40B4-BE49-F238E27FC236}">
                <a16:creationId xmlns:a16="http://schemas.microsoft.com/office/drawing/2014/main" id="{B9BCE927-4F46-4797-9BD3-B816E2B4CE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 t="16768" b="16768"/>
          <a:stretch/>
        </p:blipFill>
        <p:spPr>
          <a:xfrm>
            <a:off x="9081588" y="3802957"/>
            <a:ext cx="3109415" cy="3055044"/>
          </a:xfrm>
        </p:spPr>
      </p:pic>
    </p:spTree>
    <p:extLst>
      <p:ext uri="{BB962C8B-B14F-4D97-AF65-F5344CB8AC3E}">
        <p14:creationId xmlns:p14="http://schemas.microsoft.com/office/powerpoint/2010/main" val="70552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EF5D29EF-CFED-41EF-9138-BE844655F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3715" y="2435894"/>
            <a:ext cx="4043148" cy="2491034"/>
          </a:xfrm>
        </p:spPr>
        <p:txBody>
          <a:bodyPr anchor="ctr">
            <a:noAutofit/>
          </a:bodyPr>
          <a:lstStyle/>
          <a:p>
            <a:r>
              <a:rPr lang="de-DE" sz="4400" dirty="0">
                <a:solidFill>
                  <a:srgbClr val="FFFFFF"/>
                </a:solidFill>
              </a:rPr>
              <a:t>VORSTELLUNG</a:t>
            </a:r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endParaRPr lang="de-DE" sz="2000" dirty="0">
              <a:solidFill>
                <a:srgbClr val="FFFFFF"/>
              </a:solidFill>
            </a:endParaRPr>
          </a:p>
          <a:p>
            <a:r>
              <a:rPr lang="de-DE" sz="2000" dirty="0">
                <a:solidFill>
                  <a:srgbClr val="FFFFFF"/>
                </a:solidFill>
              </a:rPr>
              <a:t>11. APRIL 2024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A29B461-5E3E-4CC0-8FEF-10106205ACC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 rot="5400000">
            <a:off x="3028368" y="-1433565"/>
            <a:ext cx="6410962" cy="1000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6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0D2FA59-42D1-4596-BADF-65EE2EECB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10" y="4758611"/>
            <a:ext cx="8508893" cy="102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/>
              <a:t>ANMELDUNG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AF44C0B-A9B7-4030-9551-1AFD7FDE8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204" y="677332"/>
            <a:ext cx="3128856" cy="3217333"/>
          </a:xfrm>
          <a:prstGeom prst="rect">
            <a:avLst/>
          </a:prstGeom>
        </p:spPr>
      </p:pic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A720F25F-904B-4AA2-9CB6-69411308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294438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713C8C-8E70-45D5-AE59-23E60168254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733985-5575-A960-90D2-6623B1A7F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336" y="1297570"/>
            <a:ext cx="6164857" cy="242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2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CA6E381-7CDD-4999-B9C7-CD31E749F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134" y="2397512"/>
            <a:ext cx="4443984" cy="2062976"/>
          </a:xfrm>
        </p:spPr>
        <p:txBody>
          <a:bodyPr rtlCol="0"/>
          <a:lstStyle/>
          <a:p>
            <a:pPr rtl="0"/>
            <a:r>
              <a:rPr lang="de-DE" dirty="0"/>
              <a:t>DANKE FÜR IHRE</a:t>
            </a:r>
            <a:br>
              <a:rPr lang="de-DE" dirty="0"/>
            </a:br>
            <a:r>
              <a:rPr lang="de-DE" dirty="0"/>
              <a:t>AUFMERKSAMKEIT!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6155E3F6-3E32-4112-93B9-FBCCE56CC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19" y="769433"/>
            <a:ext cx="4743915" cy="474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763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:briefbogen schule lay1_RZ.jpg">
            <a:extLst>
              <a:ext uri="{FF2B5EF4-FFF2-40B4-BE49-F238E27FC236}">
                <a16:creationId xmlns:a16="http://schemas.microsoft.com/office/drawing/2014/main" id="{9ED3E729-7A00-406B-3D80-C0A9A0CED621}"/>
              </a:ext>
            </a:extLst>
          </p:cNvPr>
          <p:cNvPicPr/>
          <p:nvPr/>
        </p:nvPicPr>
        <p:blipFill rotWithShape="1">
          <a:blip r:embed="rId2"/>
          <a:srcRect r="28641" b="36193"/>
          <a:stretch/>
        </p:blipFill>
        <p:spPr bwMode="auto">
          <a:xfrm>
            <a:off x="0" y="-39665"/>
            <a:ext cx="510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 descr=":briefbogen schule lay1_RZ.jpg">
            <a:extLst>
              <a:ext uri="{FF2B5EF4-FFF2-40B4-BE49-F238E27FC236}">
                <a16:creationId xmlns:a16="http://schemas.microsoft.com/office/drawing/2014/main" id="{F95A6CC2-EC4D-96E1-27CC-BDFDFE4B00F5}"/>
              </a:ext>
            </a:extLst>
          </p:cNvPr>
          <p:cNvPicPr/>
          <p:nvPr/>
        </p:nvPicPr>
        <p:blipFill rotWithShape="1">
          <a:blip r:embed="rId2"/>
          <a:srcRect l="69658" b="78297"/>
          <a:stretch/>
        </p:blipFill>
        <p:spPr bwMode="auto">
          <a:xfrm>
            <a:off x="9163878" y="0"/>
            <a:ext cx="2172230" cy="233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182DACC-A929-4564-BC74-1CF7F2C524C8}"/>
              </a:ext>
            </a:extLst>
          </p:cNvPr>
          <p:cNvSpPr txBox="1"/>
          <p:nvPr/>
        </p:nvSpPr>
        <p:spPr>
          <a:xfrm>
            <a:off x="3738979" y="1672680"/>
            <a:ext cx="4714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/>
              <a:t>15.09.2026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C5240655-46EC-FCCF-A684-532B7535DDD4}"/>
              </a:ext>
            </a:extLst>
          </p:cNvPr>
          <p:cNvSpPr txBox="1">
            <a:spLocks/>
          </p:cNvSpPr>
          <p:nvPr/>
        </p:nvSpPr>
        <p:spPr>
          <a:xfrm>
            <a:off x="0" y="76074"/>
            <a:ext cx="12192000" cy="1706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u="sng" dirty="0">
                <a:latin typeface="+mn-lt"/>
                <a:cs typeface="Segoe UI" panose="020B0502040204020203" pitchFamily="34" charset="0"/>
              </a:rPr>
              <a:t>1. Schultag</a:t>
            </a:r>
            <a:br>
              <a:rPr lang="de-DE" dirty="0"/>
            </a:br>
            <a:endParaRPr lang="de-DE" dirty="0"/>
          </a:p>
        </p:txBody>
      </p:sp>
      <p:pic>
        <p:nvPicPr>
          <p:cNvPr id="14" name="Grafik 13" descr="Ein Bild, das Vase enthält.&#10;&#10;Automatisch generierte Beschreibung">
            <a:extLst>
              <a:ext uri="{FF2B5EF4-FFF2-40B4-BE49-F238E27FC236}">
                <a16:creationId xmlns:a16="http://schemas.microsoft.com/office/drawing/2014/main" id="{39BA4FFC-2BF8-4350-3F0F-DE9B608EE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880">
            <a:off x="7638794" y="945206"/>
            <a:ext cx="706393" cy="222438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439A9CE-C999-FB70-2BAF-88B4981EB4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9842">
            <a:off x="3799354" y="965924"/>
            <a:ext cx="651040" cy="222438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BAF1027-E2DE-5F31-F1B9-E62E0F47110A}"/>
              </a:ext>
            </a:extLst>
          </p:cNvPr>
          <p:cNvSpPr txBox="1"/>
          <p:nvPr/>
        </p:nvSpPr>
        <p:spPr>
          <a:xfrm>
            <a:off x="1079197" y="3118946"/>
            <a:ext cx="105467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Ablauf: </a:t>
            </a:r>
          </a:p>
          <a:p>
            <a:endParaRPr lang="de-DE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DE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9.00 Uhr </a:t>
            </a:r>
            <a:r>
              <a:rPr lang="de-DE" sz="2400" dirty="0">
                <a:latin typeface="Segoe UI" panose="020B0502040204020203" pitchFamily="34" charset="0"/>
                <a:cs typeface="Segoe UI" panose="020B0502040204020203" pitchFamily="34" charset="0"/>
              </a:rPr>
              <a:t>Segnungsfeier und Begrüßung in der Aula</a:t>
            </a:r>
          </a:p>
          <a:p>
            <a:endParaRPr lang="de-D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DE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9.45 Uhr </a:t>
            </a:r>
            <a:r>
              <a:rPr lang="de-DE" sz="2400" dirty="0">
                <a:latin typeface="Segoe UI" panose="020B0502040204020203" pitchFamily="34" charset="0"/>
                <a:cs typeface="Segoe UI" panose="020B0502040204020203" pitchFamily="34" charset="0"/>
              </a:rPr>
              <a:t>„Unterricht“ im Klassenzimmer (Eltern werden währenddessen vom             </a:t>
            </a:r>
          </a:p>
          <a:p>
            <a:r>
              <a:rPr lang="de-DE" sz="24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Elternbeirat verpflegt)</a:t>
            </a:r>
          </a:p>
          <a:p>
            <a:endParaRPr lang="de-D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DE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11.20 Uhr </a:t>
            </a:r>
            <a:r>
              <a:rPr lang="de-DE" sz="2400" dirty="0">
                <a:latin typeface="Segoe UI" panose="020B0502040204020203" pitchFamily="34" charset="0"/>
                <a:cs typeface="Segoe UI" panose="020B0502040204020203" pitchFamily="34" charset="0"/>
              </a:rPr>
              <a:t>Abholung durch die Eltern</a:t>
            </a:r>
          </a:p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2172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Microsoft Office PowerPoint</Application>
  <PresentationFormat>Breitbild</PresentationFormat>
  <Paragraphs>75</Paragraphs>
  <Slides>22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32" baseType="lpstr">
      <vt:lpstr>Arial</vt:lpstr>
      <vt:lpstr>Bayerndruck</vt:lpstr>
      <vt:lpstr>Calibri</vt:lpstr>
      <vt:lpstr>Calibri Light</vt:lpstr>
      <vt:lpstr>Segoe UI</vt:lpstr>
      <vt:lpstr>Segoe UI Light</vt:lpstr>
      <vt:lpstr>Times New Roman</vt:lpstr>
      <vt:lpstr>Wingdings</vt:lpstr>
      <vt:lpstr>WsC Grundschrift</vt:lpstr>
      <vt:lpstr>Office</vt:lpstr>
      <vt:lpstr>Herzlich willkommen</vt:lpstr>
      <vt:lpstr>PowerPoint-Präsentation</vt:lpstr>
      <vt:lpstr>PowerPoint-Präsentation</vt:lpstr>
      <vt:lpstr>PowerPoint-Präsentation</vt:lpstr>
      <vt:lpstr>WAS IST WICHTIG?</vt:lpstr>
      <vt:lpstr>PowerPoint-Präsentation</vt:lpstr>
      <vt:lpstr>ANMELDUNG</vt:lpstr>
      <vt:lpstr>DANKE FÜR IHRE AUFMERKSAMKEIT!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Herzlichen Dank  für Ihre Zeit  und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</dc:title>
  <dc:creator>Besitzer</dc:creator>
  <cp:lastModifiedBy>Anna-Lisa Riedlaicher</cp:lastModifiedBy>
  <cp:revision>74</cp:revision>
  <cp:lastPrinted>2021-07-20T14:52:14Z</cp:lastPrinted>
  <dcterms:created xsi:type="dcterms:W3CDTF">2020-12-02T11:45:43Z</dcterms:created>
  <dcterms:modified xsi:type="dcterms:W3CDTF">2026-07-13T13:21:13Z</dcterms:modified>
</cp:coreProperties>
</file>